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68" r:id="rId3"/>
    <p:sldId id="256" r:id="rId4"/>
    <p:sldId id="257" r:id="rId5"/>
    <p:sldId id="262" r:id="rId6"/>
    <p:sldId id="263" r:id="rId7"/>
    <p:sldId id="264" r:id="rId8"/>
    <p:sldId id="265" r:id="rId9"/>
    <p:sldId id="289" r:id="rId10"/>
    <p:sldId id="290" r:id="rId11"/>
    <p:sldId id="269" r:id="rId12"/>
    <p:sldId id="327" r:id="rId13"/>
    <p:sldId id="328" r:id="rId14"/>
    <p:sldId id="275" r:id="rId15"/>
    <p:sldId id="276" r:id="rId16"/>
    <p:sldId id="291" r:id="rId17"/>
    <p:sldId id="292" r:id="rId18"/>
    <p:sldId id="295" r:id="rId19"/>
    <p:sldId id="296" r:id="rId20"/>
    <p:sldId id="270" r:id="rId21"/>
    <p:sldId id="277" r:id="rId22"/>
    <p:sldId id="278" r:id="rId23"/>
    <p:sldId id="297" r:id="rId24"/>
    <p:sldId id="298" r:id="rId25"/>
    <p:sldId id="299" r:id="rId26"/>
    <p:sldId id="300" r:id="rId27"/>
    <p:sldId id="301" r:id="rId28"/>
    <p:sldId id="302" r:id="rId29"/>
    <p:sldId id="271" r:id="rId30"/>
    <p:sldId id="279" r:id="rId31"/>
    <p:sldId id="280" r:id="rId32"/>
    <p:sldId id="303" r:id="rId33"/>
    <p:sldId id="305" r:id="rId34"/>
    <p:sldId id="304" r:id="rId35"/>
    <p:sldId id="306" r:id="rId36"/>
    <p:sldId id="307" r:id="rId37"/>
    <p:sldId id="308" r:id="rId38"/>
    <p:sldId id="272" r:id="rId39"/>
    <p:sldId id="281" r:id="rId40"/>
    <p:sldId id="282" r:id="rId41"/>
    <p:sldId id="309" r:id="rId42"/>
    <p:sldId id="310" r:id="rId43"/>
    <p:sldId id="311" r:id="rId44"/>
    <p:sldId id="312" r:id="rId45"/>
    <p:sldId id="313" r:id="rId46"/>
    <p:sldId id="314" r:id="rId47"/>
    <p:sldId id="273" r:id="rId48"/>
    <p:sldId id="283" r:id="rId49"/>
    <p:sldId id="284" r:id="rId50"/>
    <p:sldId id="315" r:id="rId51"/>
    <p:sldId id="316" r:id="rId52"/>
    <p:sldId id="317" r:id="rId53"/>
    <p:sldId id="318" r:id="rId54"/>
    <p:sldId id="319" r:id="rId55"/>
    <p:sldId id="320" r:id="rId56"/>
    <p:sldId id="274" r:id="rId57"/>
    <p:sldId id="285" r:id="rId58"/>
    <p:sldId id="286" r:id="rId59"/>
    <p:sldId id="321" r:id="rId60"/>
    <p:sldId id="322" r:id="rId61"/>
    <p:sldId id="323" r:id="rId62"/>
    <p:sldId id="324" r:id="rId63"/>
    <p:sldId id="325" r:id="rId64"/>
    <p:sldId id="326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9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35955-6908-EE4F-95CB-55A01763F9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261153-813F-A142-8952-77A180E98D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C4EDB-6FEE-BD4D-91B2-86DFE49EB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73090-A11F-2D46-9929-6E236D137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3B50C-C1F9-6F45-83FB-EB61FC539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939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76943-4AB4-174A-9B2C-F4BB51623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099AC1-4595-624B-ACAF-F8AC59965D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606333-F362-DE4D-A46A-D83E6687F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EB7F98-CFEA-7D4C-BCB4-BED9C6309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2F50C3-C3D2-8947-97DE-5050E5CCB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931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09D28FB-E9BF-184D-BE7C-2E5D0B32E3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AB0588-0AAD-EE46-B282-8E00A244C4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999E5-875E-6F43-B084-6DC2B7E2D2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C7DF5-C4C7-4F44-9B0D-107522EB6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7A23AB-BB26-F849-93F0-FAED6B6A6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322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84111-B99E-C146-AB82-CDAD9FF9B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F73DC-FFA6-834D-A5D7-CFBEEF646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2252ED-A635-EA4E-9943-F3E5C2F96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8879B-26A8-1043-9935-D2D72799F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DA16E1-6E32-D849-A80B-EC08F1372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629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BA610-FB63-6547-A6E7-343A9C6F5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C1232A-CEF5-1446-957B-EA2C3F6630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DDFD36-EEC9-FB4B-9558-DD7CE8703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2FB180-F1EC-2743-AD09-2AD500FA2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8F8BA-9A4C-E94F-8694-C4904244D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001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613FC-8698-F840-BA44-64DD877D4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F0887F-42AE-2E4F-8440-BE749CA86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79A429-07B6-4F4E-B022-23887C25F0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2A70BA-A17A-D942-A3BD-98B05BB44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E96548-521D-9140-AFE1-D53D04469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BC39-F17A-2140-AFDA-C2A3D049E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2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9B0E7-25A7-DC43-A8C9-5631DBCA5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3DFE67-4CFB-5A4E-B9A3-7B348EBC5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0E38E-8379-9C4F-A968-6EC9103603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DB31BF-D8F8-8248-A934-F4AC5BB024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D0E0A7-ECBE-7E47-9F87-93C3C2D875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9C4A31-6F9B-D24F-9B23-0407BD15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B523A7-11D4-7042-BCAD-31DBC7215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20D2F8-4F9E-224C-B54A-1C9BA0983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876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3B73F-BE25-5B4F-B6BB-D09F6615E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9A225D-72D3-2A4E-A9CE-196E211C5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26F98-117E-9B45-81B4-536B997AA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81AE4-3F6A-154D-B34C-E939C6401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6946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6B79374-F917-BB42-98BC-8E875191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929BFB-D59A-5740-8D49-457F2B166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2FBCA-DF9A-934F-B973-6D63C63AD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9568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A052-C196-CB4D-BFB0-44A9A9D06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DCE7E-9AEC-7A40-A903-BF379A486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0E00A6-8A6C-B64E-9A43-71CECBC2EF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B35727-259A-AE47-B629-A052BEBB9A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3C009C-77B5-FE4A-B4A1-5626F6404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7560A-FE15-E843-9F28-EE6402E02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39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8B255-0418-F646-9D41-74BC9A5DE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06D4F6-E6CB-AB44-A163-6ABF354DA0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D184BA-6610-DE47-98F7-EC5BF8BCFE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0364D-560A-7043-8FFC-048E1556B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A6683F-7467-1540-90F0-E3B3C9EB0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68987-F682-4D4A-A3E6-95D8242F5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376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3B21A2-F67D-C844-95F1-320C7DE04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D28063-D59E-FC42-AD8C-929BB5721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6C022-AE03-BE42-86CC-711B7ABA7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4B4E07-C364-6D4C-9328-DA127D976BA9}" type="datetimeFigureOut">
              <a:rPr lang="en-US" smtClean="0"/>
              <a:t>5/18/21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8D6230-B5D9-0840-BF26-E0665C362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834908-80ED-8E49-AEAA-7F54E1094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270699-1AE1-0E44-A284-1D3AB872E3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133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0.png"/><Relationship Id="rId4" Type="http://schemas.openxmlformats.org/officeDocument/2006/relationships/image" Target="../media/image9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9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70.png"/><Relationship Id="rId4" Type="http://schemas.openxmlformats.org/officeDocument/2006/relationships/image" Target="../media/image9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9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9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9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9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8.png"/><Relationship Id="rId4" Type="http://schemas.openxmlformats.org/officeDocument/2006/relationships/image" Target="../media/image9.tif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9.tif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8.png"/><Relationship Id="rId5" Type="http://schemas.openxmlformats.org/officeDocument/2006/relationships/image" Target="../media/image187.png"/><Relationship Id="rId4" Type="http://schemas.openxmlformats.org/officeDocument/2006/relationships/image" Target="../media/image18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0.png"/><Relationship Id="rId5" Type="http://schemas.openxmlformats.org/officeDocument/2006/relationships/image" Target="../media/image189.png"/><Relationship Id="rId4" Type="http://schemas.openxmlformats.org/officeDocument/2006/relationships/image" Target="../media/image9.tif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7BB8CE-FB31-4E4F-B7A9-3DEB76AD8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480297"/>
          </a:xfrm>
        </p:spPr>
        <p:txBody>
          <a:bodyPr/>
          <a:lstStyle/>
          <a:p>
            <a:r>
              <a:rPr lang="en-US" dirty="0"/>
              <a:t>Figures by species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8787BA-DED0-E443-8D68-848C4D6C7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190035"/>
            <a:ext cx="10515600" cy="1899615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Present – seasonal maps, 2 depths</a:t>
            </a:r>
          </a:p>
          <a:p>
            <a:r>
              <a:rPr lang="en-US" dirty="0"/>
              <a:t>Future 245 – seasonal maps, 2 depths	</a:t>
            </a:r>
          </a:p>
          <a:p>
            <a:r>
              <a:rPr lang="en-US" dirty="0"/>
              <a:t>Future 585 – seasonal maps, 2 depths</a:t>
            </a:r>
          </a:p>
          <a:p>
            <a:r>
              <a:rPr lang="en-US" dirty="0"/>
              <a:t>Future 245 – decadal and </a:t>
            </a:r>
            <a:r>
              <a:rPr lang="en-US" dirty="0" err="1"/>
              <a:t>hovmuller</a:t>
            </a:r>
            <a:endParaRPr lang="en-US" dirty="0"/>
          </a:p>
          <a:p>
            <a:r>
              <a:rPr lang="en-US" dirty="0"/>
              <a:t>Future 585 – decadal and </a:t>
            </a:r>
            <a:r>
              <a:rPr lang="en-US" dirty="0" err="1"/>
              <a:t>hovmuller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475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56C473-759E-144E-8B51-B0994BDA846E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585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DAC4E23-E8A1-DD44-9449-931775011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33108"/>
            <a:ext cx="5760720" cy="28803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A998EF8-0684-1445-B5A8-028E8F05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615C61E-82D3-EA40-AB47-259FAE89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34161"/>
            <a:ext cx="5760720" cy="28803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00BC1F-64CD-E341-B2EB-F3851F8A7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71" y="291003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4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77D71-6078-E84F-BA90-1C4BFB37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Sablefish</a:t>
            </a:r>
          </a:p>
        </p:txBody>
      </p:sp>
    </p:spTree>
    <p:extLst>
      <p:ext uri="{BB962C8B-B14F-4D97-AF65-F5344CB8AC3E}">
        <p14:creationId xmlns:p14="http://schemas.microsoft.com/office/powerpoint/2010/main" val="260884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600005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4AE71A8-96B7-E140-9D80-4483E33D511B}"/>
              </a:ext>
            </a:extLst>
          </p:cNvPr>
          <p:cNvGrpSpPr/>
          <p:nvPr/>
        </p:nvGrpSpPr>
        <p:grpSpPr>
          <a:xfrm>
            <a:off x="6001306" y="140731"/>
            <a:ext cx="6449768" cy="4846320"/>
            <a:chOff x="6001306" y="140731"/>
            <a:chExt cx="6449768" cy="4846320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3AC3806-62BA-FF4D-9AB9-2B973AE12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2474" y="140731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E5D913D-B542-9747-B5E7-B7112AEA54A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1306" y="1248641"/>
              <a:ext cx="3657600" cy="3657600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480EF-0C8D-3F4F-A6D7-7DDAB3AF956F}"/>
                </a:ext>
              </a:extLst>
            </p:cNvPr>
            <p:cNvSpPr txBox="1"/>
            <p:nvPr/>
          </p:nvSpPr>
          <p:spPr>
            <a:xfrm>
              <a:off x="6767664" y="72542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C3AAAC9-3BB8-AE48-8B10-9562BDFE03C0}"/>
              </a:ext>
            </a:extLst>
          </p:cNvPr>
          <p:cNvGrpSpPr/>
          <p:nvPr/>
        </p:nvGrpSpPr>
        <p:grpSpPr>
          <a:xfrm>
            <a:off x="-13648" y="127083"/>
            <a:ext cx="6454094" cy="4861474"/>
            <a:chOff x="-13648" y="127083"/>
            <a:chExt cx="6454094" cy="4861474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CFE81C0-B58F-9D4C-849D-0CB2D508E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184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8F6BBEF-5DEA-7440-B85E-FC3C0A225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60845"/>
              <a:ext cx="3657600" cy="3657600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426BDC-8530-A246-9455-CB4F647C565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9B568-19D6-9B4A-A062-B0514EC7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01640" y="415530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0D981A-9A26-D343-A8AC-B5EE121EE52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41100258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47929" y="5936615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AB9F939-D327-2547-8EF6-0C7310BA8736}"/>
              </a:ext>
            </a:extLst>
          </p:cNvPr>
          <p:cNvGrpSpPr/>
          <p:nvPr/>
        </p:nvGrpSpPr>
        <p:grpSpPr>
          <a:xfrm>
            <a:off x="6015821" y="127083"/>
            <a:ext cx="6457098" cy="4846320"/>
            <a:chOff x="6015821" y="127083"/>
            <a:chExt cx="6457098" cy="484632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6E56B29-C75D-7444-9829-80F436DBB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4319" y="127083"/>
              <a:ext cx="4038600" cy="4846320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7CF253-7B42-9A4C-9C26-D5352EAA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5821" y="1252364"/>
              <a:ext cx="3657600" cy="3657600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34FFB-A4CD-A745-9A98-81E0F5D1C72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25B32BB-5AE9-7846-9FE1-11AE0BDF6BBF}"/>
              </a:ext>
            </a:extLst>
          </p:cNvPr>
          <p:cNvGrpSpPr/>
          <p:nvPr/>
        </p:nvGrpSpPr>
        <p:grpSpPr>
          <a:xfrm>
            <a:off x="0" y="127083"/>
            <a:ext cx="6457876" cy="4846320"/>
            <a:chOff x="0" y="127083"/>
            <a:chExt cx="6457876" cy="48463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D81E52C-B48F-5F45-B378-CEC7F147B1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76" y="127083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34E37D8-FCC4-BB45-9BDD-15894A06B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252364"/>
              <a:ext cx="3657600" cy="3657600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0E2E3-8701-A447-9A1F-F36B34098A4B}"/>
                </a:ext>
              </a:extLst>
            </p:cNvPr>
            <p:cNvSpPr txBox="1"/>
            <p:nvPr/>
          </p:nvSpPr>
          <p:spPr>
            <a:xfrm>
              <a:off x="72465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E81E6DD-11BE-9F47-883A-FB1412C884C4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514308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3A31135-F601-C547-A280-8803E237324A}"/>
              </a:ext>
            </a:extLst>
          </p:cNvPr>
          <p:cNvGrpSpPr/>
          <p:nvPr/>
        </p:nvGrpSpPr>
        <p:grpSpPr>
          <a:xfrm>
            <a:off x="5995250" y="179308"/>
            <a:ext cx="6147322" cy="4729513"/>
            <a:chOff x="5995250" y="179308"/>
            <a:chExt cx="6147322" cy="4729513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5B480EF-0C8D-3F4F-A6D7-7DDAB3AF956F}"/>
                </a:ext>
              </a:extLst>
            </p:cNvPr>
            <p:cNvSpPr txBox="1"/>
            <p:nvPr/>
          </p:nvSpPr>
          <p:spPr>
            <a:xfrm>
              <a:off x="6767664" y="72542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06A5670-EBDE-8749-AE81-A765AC3DA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13572" y="179308"/>
              <a:ext cx="3429000" cy="41148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94ED313-F119-0748-8268-0583B31ED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66318" y="4075572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31063A-C8FE-1E4B-9157-471250FE87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95250" y="1251221"/>
              <a:ext cx="3657600" cy="3657600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47C611-0867-5945-AEC9-BF99858F8083}"/>
              </a:ext>
            </a:extLst>
          </p:cNvPr>
          <p:cNvGrpSpPr/>
          <p:nvPr/>
        </p:nvGrpSpPr>
        <p:grpSpPr>
          <a:xfrm>
            <a:off x="-51842" y="142237"/>
            <a:ext cx="6481876" cy="4846320"/>
            <a:chOff x="-51842" y="142237"/>
            <a:chExt cx="6481876" cy="4846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F889E6A-B9D7-A243-B82D-64C7E5CA9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434" y="142237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84488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79139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426BDC-8530-A246-9455-CB4F647C5651}"/>
                </a:ext>
              </a:extLst>
            </p:cNvPr>
            <p:cNvSpPr txBox="1"/>
            <p:nvPr/>
          </p:nvSpPr>
          <p:spPr>
            <a:xfrm>
              <a:off x="751917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5D9B568-19D6-9B4A-A062-B0514EC77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9283" y="415530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4BA766-8F2C-4E42-9C57-E350B361B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51842" y="1272494"/>
              <a:ext cx="3657600" cy="36576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E2367E-E892-0B42-BCE6-0A400F2400C3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27BBC8B-E88A-0B44-A93B-D74A870E6613}"/>
              </a:ext>
            </a:extLst>
          </p:cNvPr>
          <p:cNvSpPr txBox="1"/>
          <p:nvPr/>
        </p:nvSpPr>
        <p:spPr>
          <a:xfrm>
            <a:off x="140786" y="6000054"/>
            <a:ext cx="2086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245</a:t>
            </a:r>
          </a:p>
        </p:txBody>
      </p:sp>
    </p:spTree>
    <p:extLst>
      <p:ext uri="{BB962C8B-B14F-4D97-AF65-F5344CB8AC3E}">
        <p14:creationId xmlns:p14="http://schemas.microsoft.com/office/powerpoint/2010/main" val="3406180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9E98D276-BF48-E64C-8B87-B8F91CA5270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DADC3C5-0393-9747-999D-AAF29E3FEDA0}"/>
              </a:ext>
            </a:extLst>
          </p:cNvPr>
          <p:cNvGrpSpPr/>
          <p:nvPr/>
        </p:nvGrpSpPr>
        <p:grpSpPr>
          <a:xfrm>
            <a:off x="5962109" y="141932"/>
            <a:ext cx="6482869" cy="4846320"/>
            <a:chOff x="5962109" y="141932"/>
            <a:chExt cx="6482869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4634FFB-A4CD-A745-9A98-81E0F5D1C726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12F24BF-AED0-9C43-9F28-2475C60CCA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6378" y="141932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50EB84F-41AC-C848-B617-0943EB7A56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6210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6733CA1-394D-2540-A592-94EFBAD6120A}"/>
              </a:ext>
            </a:extLst>
          </p:cNvPr>
          <p:cNvGrpSpPr/>
          <p:nvPr/>
        </p:nvGrpSpPr>
        <p:grpSpPr>
          <a:xfrm>
            <a:off x="-48775" y="141932"/>
            <a:ext cx="6481530" cy="4846320"/>
            <a:chOff x="-48775" y="141932"/>
            <a:chExt cx="6481530" cy="484632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D22C1A8-89F1-2044-B850-DF5A771894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4155" y="141932"/>
              <a:ext cx="4038600" cy="484632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B50E2E3-8701-A447-9A1F-F36B34098A4B}"/>
                </a:ext>
              </a:extLst>
            </p:cNvPr>
            <p:cNvSpPr txBox="1"/>
            <p:nvPr/>
          </p:nvSpPr>
          <p:spPr>
            <a:xfrm>
              <a:off x="72465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82C97AB-2DA0-A34D-A08B-1999C2FE7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8775" y="1254834"/>
              <a:ext cx="3657600" cy="3657600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D11A35C-DCA9-E84B-B409-341D10E7C55A}"/>
              </a:ext>
            </a:extLst>
          </p:cNvPr>
          <p:cNvSpPr txBox="1"/>
          <p:nvPr/>
        </p:nvSpPr>
        <p:spPr>
          <a:xfrm>
            <a:off x="140786" y="600005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245</a:t>
            </a:r>
          </a:p>
        </p:txBody>
      </p:sp>
    </p:spTree>
    <p:extLst>
      <p:ext uri="{BB962C8B-B14F-4D97-AF65-F5344CB8AC3E}">
        <p14:creationId xmlns:p14="http://schemas.microsoft.com/office/powerpoint/2010/main" val="3404302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BCB3C09C-ACA5-694E-ABD0-E6DF7E9C2DAF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683DD12-18F2-2F45-9AF3-DABC3BD698D2}"/>
              </a:ext>
            </a:extLst>
          </p:cNvPr>
          <p:cNvGrpSpPr/>
          <p:nvPr/>
        </p:nvGrpSpPr>
        <p:grpSpPr>
          <a:xfrm>
            <a:off x="-41439" y="147101"/>
            <a:ext cx="6486752" cy="4846320"/>
            <a:chOff x="-41439" y="147101"/>
            <a:chExt cx="6486752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E91ADCC-6CF2-3C48-A4E5-FFE0E935E91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66B8CC7-87D3-3045-9BB7-E9FC360A0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DEF7359-F5EF-C942-B145-9850ECACA8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81D95BD-2259-954E-9F65-2C1427B8F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6713" y="147101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B46A00C-B0B9-B74D-AFEA-DD66EC362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4143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F32996-2A77-0F44-87CE-64FA692F0688}"/>
              </a:ext>
            </a:extLst>
          </p:cNvPr>
          <p:cNvGrpSpPr/>
          <p:nvPr/>
        </p:nvGrpSpPr>
        <p:grpSpPr>
          <a:xfrm>
            <a:off x="6034854" y="166646"/>
            <a:ext cx="6157146" cy="4789704"/>
            <a:chOff x="6034854" y="166646"/>
            <a:chExt cx="6157146" cy="4789704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CE6E973-BF28-364B-8980-4530C2600CD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9040ACF7-11BC-3B4D-A1CF-386D86C18D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EF431D6-2A3D-4147-97EE-D3381E42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25CB598-E458-1049-84B2-08FB96D69B6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EFBB4D6-7596-D249-9E8D-7C2D730787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63000" y="166646"/>
              <a:ext cx="3429000" cy="41148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6B3D611-D684-F649-8B63-2FA59FC9C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34854" y="1261679"/>
              <a:ext cx="3657600" cy="36576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301B0A52-182D-E342-8660-E6CC5EFF0A00}"/>
              </a:ext>
            </a:extLst>
          </p:cNvPr>
          <p:cNvSpPr txBox="1"/>
          <p:nvPr/>
        </p:nvSpPr>
        <p:spPr>
          <a:xfrm>
            <a:off x="170508" y="6045023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Surface, Future 585</a:t>
            </a:r>
          </a:p>
        </p:txBody>
      </p:sp>
    </p:spTree>
    <p:extLst>
      <p:ext uri="{BB962C8B-B14F-4D97-AF65-F5344CB8AC3E}">
        <p14:creationId xmlns:p14="http://schemas.microsoft.com/office/powerpoint/2010/main" val="136209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9A213CEA-0DC1-FE41-9022-947A335813F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CEEBEDD-0CAF-DB47-BCB3-394029AD29AA}"/>
              </a:ext>
            </a:extLst>
          </p:cNvPr>
          <p:cNvGrpSpPr/>
          <p:nvPr/>
        </p:nvGrpSpPr>
        <p:grpSpPr>
          <a:xfrm>
            <a:off x="6034215" y="133651"/>
            <a:ext cx="6470154" cy="4846320"/>
            <a:chOff x="6034215" y="133651"/>
            <a:chExt cx="6470154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CAA3076-E407-4B47-BCEA-B8F8B63F76DF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73E40DC-95DE-9A44-9F44-4DCE7DF71D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09309C9-999F-584D-92C2-752353223750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EA55BE2-5998-AB42-BE19-1215ECF66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65769" y="133651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6E5195E-B4D3-C442-BDCB-9929EDD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4215" y="1234575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24B7E86-85C0-064A-8484-FA98581568F0}"/>
              </a:ext>
            </a:extLst>
          </p:cNvPr>
          <p:cNvGrpSpPr/>
          <p:nvPr/>
        </p:nvGrpSpPr>
        <p:grpSpPr>
          <a:xfrm>
            <a:off x="-21374" y="146008"/>
            <a:ext cx="6466576" cy="4846320"/>
            <a:chOff x="-21374" y="146008"/>
            <a:chExt cx="6466576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BDDF3964-BC50-F34E-AA05-4DBE58F05945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AAE161-6353-1040-BBE5-98A09AE9C7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E85058E-A3F7-D842-9416-79E89140C4D1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C0E512A-18DB-3A47-907F-C105C4A35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6602" y="146008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FEF33DF-9926-0740-9DC8-8B0AEE6ED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1374" y="1234575"/>
              <a:ext cx="3657600" cy="3657600"/>
            </a:xfrm>
            <a:prstGeom prst="rect">
              <a:avLst/>
            </a:prstGeom>
          </p:spPr>
        </p:pic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BF90AE1C-C3B6-994C-B9DB-749AE787A2E4}"/>
              </a:ext>
            </a:extLst>
          </p:cNvPr>
          <p:cNvSpPr txBox="1"/>
          <p:nvPr/>
        </p:nvSpPr>
        <p:spPr>
          <a:xfrm>
            <a:off x="148428" y="6126386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Bottom, Future 585</a:t>
            </a:r>
          </a:p>
        </p:txBody>
      </p:sp>
    </p:spTree>
    <p:extLst>
      <p:ext uri="{BB962C8B-B14F-4D97-AF65-F5344CB8AC3E}">
        <p14:creationId xmlns:p14="http://schemas.microsoft.com/office/powerpoint/2010/main" val="3494814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E47F5B0-AFA9-4F4D-A886-EFC7C7680B00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9A9D5E-C03D-BA4E-89B3-865405FE7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59685F3-6167-4E4C-8E0E-5E2306F10F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49956"/>
            <a:ext cx="7315200" cy="3200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500B0D-008E-A04C-8EE6-373F250D7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9FA74C-A602-1A4C-AAC6-8CF860215B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21" y="286604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243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94686D-41E0-5D4A-A0E0-E98EBD38884B}"/>
              </a:ext>
            </a:extLst>
          </p:cNvPr>
          <p:cNvSpPr txBox="1"/>
          <p:nvPr/>
        </p:nvSpPr>
        <p:spPr>
          <a:xfrm>
            <a:off x="140786" y="600005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Sablefish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0A20D4-4472-8045-B1A3-95EA779AE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6" y="2849956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6CDAFA-1D1C-7A49-BE6E-858797C7BB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8E1D14-F41A-9145-A90A-77700E299B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07A07A-48AF-F049-9E01-334EAB7D10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51" y="2861531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838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86D2C-44C1-3342-A2E8-6092D4EA8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Dungeness Crab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66CC4-152D-B44E-B3FC-9D6E5D423B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833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32C9D-8AC6-B146-8C8D-C38E9543C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Halibut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FECB2-5EF3-D143-A4D7-1ECBC8EDDE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228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3181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55E83F0-5607-E048-BA02-0F1F431C16D8}"/>
              </a:ext>
            </a:extLst>
          </p:cNvPr>
          <p:cNvGrpSpPr/>
          <p:nvPr/>
        </p:nvGrpSpPr>
        <p:grpSpPr>
          <a:xfrm>
            <a:off x="6004854" y="128335"/>
            <a:ext cx="6464978" cy="4846320"/>
            <a:chOff x="6004854" y="128335"/>
            <a:chExt cx="6464978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2A2A91B-65A7-274E-B6C2-1940D5EF0C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31232" y="128335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E28853-A789-B447-B0CE-6D8C75974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4854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C6DAFF9-69C4-0445-AB05-279C3D7D13C7}"/>
                </a:ext>
              </a:extLst>
            </p:cNvPr>
            <p:cNvSpPr txBox="1"/>
            <p:nvPr/>
          </p:nvSpPr>
          <p:spPr>
            <a:xfrm>
              <a:off x="6772743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CE2A45-F2F5-6140-8334-222167679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379F165-FEE1-BF4E-96C0-BEA22BA49D9A}"/>
              </a:ext>
            </a:extLst>
          </p:cNvPr>
          <p:cNvGrpSpPr/>
          <p:nvPr/>
        </p:nvGrpSpPr>
        <p:grpSpPr>
          <a:xfrm>
            <a:off x="-13648" y="127083"/>
            <a:ext cx="6467742" cy="4846320"/>
            <a:chOff x="-13648" y="127083"/>
            <a:chExt cx="646774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EA7A02E-7D6C-7748-AA28-7DE0D3EE3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5494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78C2B7B-4776-8C45-8C35-520DE0DC0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DA0AC40-C73C-284A-8E2C-017744824B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DC2C671F-9B27-E74B-A308-57CF76204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40545" y="408348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49ED21-602C-0C49-9E16-3C4F8A9E724D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644591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52395" y="596505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F8796ED-9D0C-9746-B899-5758C1A5E54B}"/>
              </a:ext>
            </a:extLst>
          </p:cNvPr>
          <p:cNvGrpSpPr/>
          <p:nvPr/>
        </p:nvGrpSpPr>
        <p:grpSpPr>
          <a:xfrm>
            <a:off x="5999348" y="140731"/>
            <a:ext cx="6458783" cy="4846320"/>
            <a:chOff x="5999348" y="140731"/>
            <a:chExt cx="6458783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FB8C2C9-DEEE-9449-9939-C9C3B0073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531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B661D40-D0F7-DC40-9F05-563633007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348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6104303-C25E-EF41-8BBC-7A2FFD976F9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AFBB14A-03B3-A142-8098-6E41773A0063}"/>
              </a:ext>
            </a:extLst>
          </p:cNvPr>
          <p:cNvGrpSpPr/>
          <p:nvPr/>
        </p:nvGrpSpPr>
        <p:grpSpPr>
          <a:xfrm>
            <a:off x="-15402" y="127083"/>
            <a:ext cx="6463990" cy="4846320"/>
            <a:chOff x="-15402" y="127083"/>
            <a:chExt cx="6463990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3AF6706-9920-1843-A0C2-6021524A9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998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9602C52-0779-DA44-9520-B94F37AC6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5402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5714893-4FD8-9B43-8846-5F125E3BA437}"/>
                </a:ext>
              </a:extLst>
            </p:cNvPr>
            <p:cNvSpPr txBox="1"/>
            <p:nvPr/>
          </p:nvSpPr>
          <p:spPr>
            <a:xfrm>
              <a:off x="75382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76473B78-5E73-1A4A-87B9-F9FB56BEAE48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423797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BCDFC2C-A2DB-F744-9F05-0555A47E6A68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930672A-0C4F-1145-992E-D021EB48D12B}"/>
              </a:ext>
            </a:extLst>
          </p:cNvPr>
          <p:cNvGrpSpPr/>
          <p:nvPr/>
        </p:nvGrpSpPr>
        <p:grpSpPr>
          <a:xfrm>
            <a:off x="237" y="171961"/>
            <a:ext cx="6129500" cy="4831282"/>
            <a:chOff x="237" y="171961"/>
            <a:chExt cx="6129500" cy="4831282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F2451726-110C-9741-A9FF-F7A2473650EB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AC255A60-AC63-5240-BDA4-281A31A916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44D225F-3273-304A-A744-B09609DE4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737" y="171961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3460E57-00F3-094D-8C50-E81E3C015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7" y="1252025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A5D9212-69E0-3D40-A43E-6C2C91B2E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426" y="416999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81BCF96-83A8-6C47-9365-EDE14A7B0632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9A49FB1-7374-924B-A42D-0EFBFEFA23D6}"/>
              </a:ext>
            </a:extLst>
          </p:cNvPr>
          <p:cNvGrpSpPr/>
          <p:nvPr/>
        </p:nvGrpSpPr>
        <p:grpSpPr>
          <a:xfrm>
            <a:off x="6048737" y="178689"/>
            <a:ext cx="6131688" cy="4777661"/>
            <a:chOff x="6048737" y="178689"/>
            <a:chExt cx="6131688" cy="477766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2373E6A7-4D4A-2045-9403-6F718E538433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D43C1DD1-DE4F-0240-A637-F86FC9DF2DB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8C7B11D-D236-8344-8445-E2BF52A1C9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868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EC368687-E06E-4A42-BFCE-498310809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8737" y="1252025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A596A6C-B4AD-EA4E-82D8-8606941CF2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C9C6540-4E13-224D-9C2E-AA2DEC28893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CEED3BC-DF06-C445-8DE0-36E1FBA2DA0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1858103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25BD0C-23C9-C241-8DAE-BFED31BB034A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2B6694-A493-A84E-9BDB-F258A72B6AA0}"/>
              </a:ext>
            </a:extLst>
          </p:cNvPr>
          <p:cNvGrpSpPr/>
          <p:nvPr/>
        </p:nvGrpSpPr>
        <p:grpSpPr>
          <a:xfrm>
            <a:off x="6030243" y="138178"/>
            <a:ext cx="6464616" cy="4846320"/>
            <a:chOff x="6030243" y="138178"/>
            <a:chExt cx="6464616" cy="484632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704A034-C158-6C43-93DE-C31C0BC40A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6259" y="138178"/>
              <a:ext cx="4038600" cy="4846320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80346688-0F09-4344-BC19-1DFAC80BAD58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36E8A2-DD22-ED45-964A-1101B84970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487D130-D712-BE4B-846A-3222756B690E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432261A-0BB5-0A46-BC7E-BC92AAD4D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FB9E3E8-CBEA-9A41-8723-373A1DB1E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0243" y="125729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0DFD5F3-FD26-FC4C-819F-5B7AFAF43B05}"/>
              </a:ext>
            </a:extLst>
          </p:cNvPr>
          <p:cNvGrpSpPr/>
          <p:nvPr/>
        </p:nvGrpSpPr>
        <p:grpSpPr>
          <a:xfrm>
            <a:off x="-24483" y="138178"/>
            <a:ext cx="6471495" cy="4846320"/>
            <a:chOff x="-24483" y="138178"/>
            <a:chExt cx="6471495" cy="48463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491E729D-4C3E-4241-BAFA-88FAFDB4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8412" y="138178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688C3AE-EB1A-8C43-9FE7-10C48162CB0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DABB7E8-34B0-5A44-9686-6F12E73B16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4E9F56-EB2E-DC44-9E01-8C6A1572D5F3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BB26A7F0-6477-D44A-A581-EA4B5945D1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86889" y="415124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CB3BEBC4-27CC-F04A-BAE8-16CEF9A96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4483" y="1239203"/>
              <a:ext cx="3657600" cy="3657600"/>
            </a:xfrm>
            <a:prstGeom prst="rect">
              <a:avLst/>
            </a:prstGeom>
          </p:spPr>
        </p:pic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79DA2183-7F90-C141-AC86-4C23DA1D482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11498017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B78BAC-0E8C-774E-B312-08E7CF03DD92}"/>
              </a:ext>
            </a:extLst>
          </p:cNvPr>
          <p:cNvSpPr txBox="1"/>
          <p:nvPr/>
        </p:nvSpPr>
        <p:spPr>
          <a:xfrm>
            <a:off x="320634" y="593181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C8D4E3-A22C-9D42-919C-D17890E58E90}"/>
              </a:ext>
            </a:extLst>
          </p:cNvPr>
          <p:cNvGrpSpPr/>
          <p:nvPr/>
        </p:nvGrpSpPr>
        <p:grpSpPr>
          <a:xfrm>
            <a:off x="-12357" y="187604"/>
            <a:ext cx="6141443" cy="4813823"/>
            <a:chOff x="-12357" y="187604"/>
            <a:chExt cx="6141443" cy="4813823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AC7595A-8507-C74A-B2B9-368C17D6179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582AC65-4795-974D-929B-92C19E6B24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D363FCF-9446-1F44-BA53-51591CE086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086" y="187604"/>
              <a:ext cx="3429000" cy="41148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92A14F-4E8E-E342-90AC-FD856170C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357" y="1246689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5F8FAB8-0A40-F144-99A3-6D0084060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5653" y="4168178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D6F7ABA-83F2-2F46-BC36-283C5C847F13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60F9095-B7A5-F148-97EF-BEF536207FC0}"/>
              </a:ext>
            </a:extLst>
          </p:cNvPr>
          <p:cNvGrpSpPr/>
          <p:nvPr/>
        </p:nvGrpSpPr>
        <p:grpSpPr>
          <a:xfrm>
            <a:off x="6041814" y="176029"/>
            <a:ext cx="6138611" cy="4780321"/>
            <a:chOff x="6041814" y="176029"/>
            <a:chExt cx="6138611" cy="478032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AF8DEFE-9880-DB47-9A30-6EB79A75027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C8C69AF-031B-4742-B295-AE939369525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296165-2588-7A45-AE7B-D0BF28BDC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51425" y="176029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5B660488-E2D0-3F41-9B78-1B8B6A4E8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41814" y="1251338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20AB05D-BE13-8F47-851A-77E8E5346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740658-30C1-6B43-92A7-031B2547AC0B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E358C62-08CB-BC47-B0E3-26F8443FD651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336850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ABED496-ED89-5F45-9D23-EC2E713A398B}"/>
              </a:ext>
            </a:extLst>
          </p:cNvPr>
          <p:cNvSpPr txBox="1"/>
          <p:nvPr/>
        </p:nvSpPr>
        <p:spPr>
          <a:xfrm>
            <a:off x="320634" y="593181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E94D79-B74B-BA4B-ADAE-5B177E67228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104735-6247-C344-86D7-EEF523FE40E7}"/>
              </a:ext>
            </a:extLst>
          </p:cNvPr>
          <p:cNvGrpSpPr/>
          <p:nvPr/>
        </p:nvGrpSpPr>
        <p:grpSpPr>
          <a:xfrm>
            <a:off x="-18099" y="177648"/>
            <a:ext cx="6148039" cy="4825595"/>
            <a:chOff x="-18099" y="177648"/>
            <a:chExt cx="6148039" cy="4825595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6AA6F581-1D53-2849-BBDC-97ED6FF66E47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E1155B0-7987-874A-890F-0BA38472BC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EB2E14-C316-CF4C-A800-B2E0A4DAAE7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ACF576-2144-7144-B648-4E191C2530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940" y="177648"/>
              <a:ext cx="3429000" cy="41148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85D41CC-598B-6C42-8448-695150997B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8099" y="1254834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816B99-75FC-7B45-9459-086E0D32D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9426" y="416999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705D1A1-BB7A-0B40-B8AF-A7178B7D97E6}"/>
              </a:ext>
            </a:extLst>
          </p:cNvPr>
          <p:cNvGrpSpPr/>
          <p:nvPr/>
        </p:nvGrpSpPr>
        <p:grpSpPr>
          <a:xfrm>
            <a:off x="6024956" y="128051"/>
            <a:ext cx="6465925" cy="4874551"/>
            <a:chOff x="6024956" y="128051"/>
            <a:chExt cx="6465925" cy="4874551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EDBEA54-56CB-3C49-B84B-B6EE96975DF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891D3EE-B8E5-844D-9443-FAC3BC8A04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014BAB9-F150-8B4C-824F-5513AC821634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50460946-380A-7248-87D0-238A0F308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2281" y="128051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50BED11-C445-B449-BFD9-BB7C41E2ED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24956" y="1254834"/>
              <a:ext cx="3657600" cy="36576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2A1780A-4798-CF44-99D2-FB7E35C5A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91144" y="4169353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10481092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B96422-A89E-044D-AEB1-4E047735BEDF}"/>
              </a:ext>
            </a:extLst>
          </p:cNvPr>
          <p:cNvSpPr txBox="1"/>
          <p:nvPr/>
        </p:nvSpPr>
        <p:spPr>
          <a:xfrm>
            <a:off x="101058" y="607944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0E4D3B9-0E9A-0740-993B-105F17225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6760"/>
            <a:ext cx="576072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0D6B71F-8BFC-D745-A228-7D5E181A7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79044"/>
            <a:ext cx="7315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884ACC5-3769-D842-8459-24437AA57E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46313"/>
            <a:ext cx="576072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F13430-06F2-4B40-A143-D3369429D7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4071" y="286746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126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11C93E-096B-9648-848E-E7AACA85DB65}"/>
              </a:ext>
            </a:extLst>
          </p:cNvPr>
          <p:cNvSpPr txBox="1"/>
          <p:nvPr/>
        </p:nvSpPr>
        <p:spPr>
          <a:xfrm>
            <a:off x="320634" y="5931814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Halibut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48CE4F-5228-DE49-8D14-85F4BD2F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50271"/>
            <a:ext cx="5760720" cy="28803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A9A67C-86BB-8A4C-ABD9-B9FEC40EA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78229"/>
            <a:ext cx="7315200" cy="3200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FBE336F-5551-B547-8EAC-5713275AE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FCB2A8-45A4-6444-8A16-A9C4C3CD72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7221" y="287822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94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25F1E-D1ED-574B-A734-518D03BD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Chinook</a:t>
            </a:r>
          </a:p>
        </p:txBody>
      </p:sp>
    </p:spTree>
    <p:extLst>
      <p:ext uri="{BB962C8B-B14F-4D97-AF65-F5344CB8AC3E}">
        <p14:creationId xmlns:p14="http://schemas.microsoft.com/office/powerpoint/2010/main" val="421738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9730885-04D5-4247-875B-37851F2FCFAA}"/>
              </a:ext>
            </a:extLst>
          </p:cNvPr>
          <p:cNvSpPr txBox="1"/>
          <p:nvPr/>
        </p:nvSpPr>
        <p:spPr>
          <a:xfrm>
            <a:off x="293339" y="5986483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E194A86-8BEC-A340-BDD9-8A799613BB1A}"/>
              </a:ext>
            </a:extLst>
          </p:cNvPr>
          <p:cNvGrpSpPr/>
          <p:nvPr/>
        </p:nvGrpSpPr>
        <p:grpSpPr>
          <a:xfrm>
            <a:off x="1028" y="140731"/>
            <a:ext cx="6453066" cy="4846320"/>
            <a:chOff x="1028" y="140731"/>
            <a:chExt cx="6453066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0982A90-D151-0449-B804-6350AAF3DC01}"/>
                </a:ext>
              </a:extLst>
            </p:cNvPr>
            <p:cNvGrpSpPr/>
            <p:nvPr/>
          </p:nvGrpSpPr>
          <p:grpSpPr>
            <a:xfrm>
              <a:off x="1028" y="140731"/>
              <a:ext cx="6453066" cy="4846320"/>
              <a:chOff x="1028" y="140731"/>
              <a:chExt cx="6453066" cy="48463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1FB75B0F-B780-3748-83B0-56C78E095F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15494" y="140731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1CE99C0-3A60-834B-935E-C4FA3525DB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7047AAD9-8FB1-0D45-9E11-34817998AB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CA78A732-E707-2E45-B883-F0301287E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28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AEECF9-0599-F143-93B0-C5401B34858D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0E439A8-8122-474A-B9CB-DE3DDD203652}"/>
              </a:ext>
            </a:extLst>
          </p:cNvPr>
          <p:cNvGrpSpPr/>
          <p:nvPr/>
        </p:nvGrpSpPr>
        <p:grpSpPr>
          <a:xfrm>
            <a:off x="5991206" y="127083"/>
            <a:ext cx="6463622" cy="4846320"/>
            <a:chOff x="5991206" y="127083"/>
            <a:chExt cx="6463622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0CFB892-9329-4C4B-A25D-91DB69CD44FC}"/>
                </a:ext>
              </a:extLst>
            </p:cNvPr>
            <p:cNvGrpSpPr/>
            <p:nvPr/>
          </p:nvGrpSpPr>
          <p:grpSpPr>
            <a:xfrm>
              <a:off x="5991206" y="127083"/>
              <a:ext cx="6463622" cy="4846320"/>
              <a:chOff x="5991206" y="127083"/>
              <a:chExt cx="6463622" cy="48463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DFBD9A51-920D-EF4A-98D8-F04C4639A3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16228" y="127083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A4AA1370-F72F-7D48-B9E8-669CC1A0C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4C60334A-B4C0-3C44-B459-7B7328DBB2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FCF0E61F-476C-3644-B197-B01A5B7202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91206" y="1263116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BC0D81-F2B4-4642-9474-BB02BED2A14C}"/>
                </a:ext>
              </a:extLst>
            </p:cNvPr>
            <p:cNvSpPr txBox="1"/>
            <p:nvPr/>
          </p:nvSpPr>
          <p:spPr>
            <a:xfrm>
              <a:off x="6768356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0274C79-868F-1F41-A955-688B4C316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37033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8747" y="5971355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844F381-5327-2742-B7DF-453B808B1CDD}"/>
              </a:ext>
            </a:extLst>
          </p:cNvPr>
          <p:cNvGrpSpPr/>
          <p:nvPr/>
        </p:nvGrpSpPr>
        <p:grpSpPr>
          <a:xfrm>
            <a:off x="5991206" y="140731"/>
            <a:ext cx="6460888" cy="4846320"/>
            <a:chOff x="5991206" y="140731"/>
            <a:chExt cx="6460888" cy="4846320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C46DEC7-5591-2749-96BF-64860A81B980}"/>
                </a:ext>
              </a:extLst>
            </p:cNvPr>
            <p:cNvGrpSpPr/>
            <p:nvPr/>
          </p:nvGrpSpPr>
          <p:grpSpPr>
            <a:xfrm>
              <a:off x="5991206" y="140731"/>
              <a:ext cx="6460888" cy="4846320"/>
              <a:chOff x="5991206" y="140731"/>
              <a:chExt cx="6460888" cy="4846320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2F25848D-8896-DD46-92BA-F113299B7A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F4EA9100-0FD4-FF4C-8A2B-5D69762AF8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4784BA1F-250D-E64E-983E-37681EADFD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13494" y="140731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35CA1A2C-7582-D24F-A3B7-199BC7B47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91206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68CE2B65-CE53-EA4B-A73F-BEB59A3F30A0}"/>
                  </a:ext>
                </a:extLst>
              </p:cNvPr>
              <p:cNvSpPr txBox="1"/>
              <p:nvPr/>
            </p:nvSpPr>
            <p:spPr>
              <a:xfrm>
                <a:off x="6773914" y="657181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5BC1DA5-2423-AD42-BE02-A525FCF29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F4BA0C8-8214-4946-A4AA-6D0189A2194D}"/>
              </a:ext>
            </a:extLst>
          </p:cNvPr>
          <p:cNvGrpSpPr/>
          <p:nvPr/>
        </p:nvGrpSpPr>
        <p:grpSpPr>
          <a:xfrm>
            <a:off x="-20212" y="134394"/>
            <a:ext cx="6460658" cy="4846320"/>
            <a:chOff x="-20212" y="134394"/>
            <a:chExt cx="6460658" cy="484632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F16FE1F-B594-4845-8A06-C26E84EA6D98}"/>
                </a:ext>
              </a:extLst>
            </p:cNvPr>
            <p:cNvGrpSpPr/>
            <p:nvPr/>
          </p:nvGrpSpPr>
          <p:grpSpPr>
            <a:xfrm>
              <a:off x="-20212" y="134394"/>
              <a:ext cx="6460658" cy="4846320"/>
              <a:chOff x="-20212" y="134394"/>
              <a:chExt cx="6460658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DFFD5822-028B-0C49-A420-7E98550B75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1846" y="134394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F3E4D39-B2D3-094F-B4DE-13F45AF76A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0212" y="1245534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923D327B-0CD8-D84B-9F36-A8ADFF728E2F}"/>
                  </a:ext>
                </a:extLst>
              </p:cNvPr>
              <p:cNvSpPr txBox="1"/>
              <p:nvPr/>
            </p:nvSpPr>
            <p:spPr>
              <a:xfrm>
                <a:off x="764274" y="641446"/>
                <a:ext cx="129298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Surface</a:t>
                </a:r>
              </a:p>
            </p:txBody>
          </p:sp>
        </p:grp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10ECE2A9-6FCA-EA46-96CF-7DA41E65C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7712" y="410867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ABE504E-629F-4446-9650-54CA737A3127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33360160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37004" y="5965687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1C221D9-F621-1442-983A-7D0C8792EAEB}"/>
              </a:ext>
            </a:extLst>
          </p:cNvPr>
          <p:cNvGrpSpPr/>
          <p:nvPr/>
        </p:nvGrpSpPr>
        <p:grpSpPr>
          <a:xfrm>
            <a:off x="5982417" y="127083"/>
            <a:ext cx="6461139" cy="4846320"/>
            <a:chOff x="5982417" y="127083"/>
            <a:chExt cx="6461139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44496AE-521C-6A45-9604-56B0781F93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04956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F7C0BB88-C585-514C-A8AB-1AD977CFF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2417" y="124756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C4CEF86-C4ED-D244-98D0-2634EE9A8FB2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BC9A386-E4C6-1B4F-ACCD-59ABD5D24DA6}"/>
              </a:ext>
            </a:extLst>
          </p:cNvPr>
          <p:cNvGrpSpPr/>
          <p:nvPr/>
        </p:nvGrpSpPr>
        <p:grpSpPr>
          <a:xfrm>
            <a:off x="-13648" y="127083"/>
            <a:ext cx="6457876" cy="4846320"/>
            <a:chOff x="-13648" y="127083"/>
            <a:chExt cx="645787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84379867-51EF-3C47-AE0D-0C8A2F11D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5628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340B7B4-7712-004C-AC55-71BFF491F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3648" y="124756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E1A5FF0-C8E1-6847-8AA4-55A982FC14EE}"/>
                </a:ext>
              </a:extLst>
            </p:cNvPr>
            <p:cNvSpPr txBox="1"/>
            <p:nvPr/>
          </p:nvSpPr>
          <p:spPr>
            <a:xfrm>
              <a:off x="737748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DE9F7DD-E142-9448-847B-43FC176D24C9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1762013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1037A7-D0D5-EE4C-8BC3-2CB3E59709BC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245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F071D79-1AE8-8C45-8705-21673E4EA56A}"/>
              </a:ext>
            </a:extLst>
          </p:cNvPr>
          <p:cNvGrpSpPr/>
          <p:nvPr/>
        </p:nvGrpSpPr>
        <p:grpSpPr>
          <a:xfrm>
            <a:off x="6053145" y="167348"/>
            <a:ext cx="6138855" cy="4789002"/>
            <a:chOff x="6053145" y="167348"/>
            <a:chExt cx="6138855" cy="478900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786050-815B-BA4E-AE1C-98E741AE7BAA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D9E2464-41CE-D24C-A8CF-74CB0A02D8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AA3758-43CB-B04E-ABBF-0CCBE682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67348"/>
              <a:ext cx="3429000" cy="41148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7BE2A504-A349-A647-947C-B8D0C92B9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3145" y="1235114"/>
              <a:ext cx="3657600" cy="36576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118055-3FF2-F14C-B6A1-3145C48E42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5C6548-B331-7C49-A9F0-C8068383C14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BC3A78D-FA45-BE47-8B0A-4C4D8EC6659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8649D-67A9-5040-90DD-BB2A93DE059D}"/>
              </a:ext>
            </a:extLst>
          </p:cNvPr>
          <p:cNvGrpSpPr/>
          <p:nvPr/>
        </p:nvGrpSpPr>
        <p:grpSpPr>
          <a:xfrm>
            <a:off x="-28591" y="154991"/>
            <a:ext cx="6470729" cy="4846320"/>
            <a:chOff x="-28591" y="154991"/>
            <a:chExt cx="6470729" cy="48463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773C99-2366-964D-AB58-EB4CF1A72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3538" y="154991"/>
              <a:ext cx="4038600" cy="484632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7352FAB-2B7C-9F4D-83DE-7FDC7A7D660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FAF0DBF-1DDE-A242-9E45-D200872548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3BE659-A67D-CC4D-B38C-1C869F9980F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96DA08E-1D8F-964D-84EA-66E7C3FF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7921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23EE5FB-3216-A44C-8A78-C2D194A46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28591" y="123511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0811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FC29ABB-A913-AA45-806C-75ABEB5536BC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897A0-0E1D-7E48-8486-5D6918739F8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E3E9B5B-C130-CC46-A8E8-A8B1C5DEA696}"/>
              </a:ext>
            </a:extLst>
          </p:cNvPr>
          <p:cNvGrpSpPr/>
          <p:nvPr/>
        </p:nvGrpSpPr>
        <p:grpSpPr>
          <a:xfrm>
            <a:off x="6014697" y="136254"/>
            <a:ext cx="6471859" cy="4846320"/>
            <a:chOff x="6014697" y="136254"/>
            <a:chExt cx="6471859" cy="48463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1167E54A-9B85-8240-9FF7-25581012A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7956" y="136254"/>
              <a:ext cx="4038600" cy="4846320"/>
            </a:xfrm>
            <a:prstGeom prst="rect">
              <a:avLst/>
            </a:prstGeom>
          </p:spPr>
        </p:pic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6C20FA3E-AE1C-4F43-9AE1-074E74269E8C}"/>
                </a:ext>
              </a:extLst>
            </p:cNvPr>
            <p:cNvGrpSpPr/>
            <p:nvPr/>
          </p:nvGrpSpPr>
          <p:grpSpPr>
            <a:xfrm>
              <a:off x="6014697" y="641446"/>
              <a:ext cx="3657600" cy="4258631"/>
              <a:chOff x="6014697" y="641446"/>
              <a:chExt cx="3657600" cy="4258631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00959F9-8371-1943-B3F7-9604CCFD90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46199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86A0A8A-44E5-CA44-A3FC-F0C967EE69E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040850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966830D-ABF6-C240-9E38-1995932BE9F8}"/>
                  </a:ext>
                </a:extLst>
              </p:cNvPr>
              <p:cNvSpPr txBox="1"/>
              <p:nvPr/>
            </p:nvSpPr>
            <p:spPr>
              <a:xfrm>
                <a:off x="6768356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84912F3F-6468-EB40-9FCF-355BD0AB02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4697" y="1242477"/>
                <a:ext cx="3657600" cy="365760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AA0298D-AB1A-F048-A8C5-729580E46548}"/>
              </a:ext>
            </a:extLst>
          </p:cNvPr>
          <p:cNvGrpSpPr/>
          <p:nvPr/>
        </p:nvGrpSpPr>
        <p:grpSpPr>
          <a:xfrm>
            <a:off x="-37071" y="136254"/>
            <a:ext cx="6464460" cy="4846320"/>
            <a:chOff x="-37071" y="136254"/>
            <a:chExt cx="6464460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2C6909CE-6C84-284D-A67D-10F704D7337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1FA0EDC-F553-1B48-A4E8-BBB407E116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7C5E4CB-9374-7E4C-A506-7AF4EEE46DC2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3BE47C4-D83F-2340-947B-ED913AF0EE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88789" y="136254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B404A7-53A5-E944-9098-9B9CA86D4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37071" y="124247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24696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D0526F6-DD4E-C045-85B7-7DA090BDD14A}"/>
              </a:ext>
            </a:extLst>
          </p:cNvPr>
          <p:cNvSpPr txBox="1"/>
          <p:nvPr/>
        </p:nvSpPr>
        <p:spPr>
          <a:xfrm>
            <a:off x="238747" y="5971355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5746C24-5EB1-A84E-9B14-C5E42D54CA94}"/>
              </a:ext>
            </a:extLst>
          </p:cNvPr>
          <p:cNvGrpSpPr/>
          <p:nvPr/>
        </p:nvGrpSpPr>
        <p:grpSpPr>
          <a:xfrm>
            <a:off x="6042158" y="169988"/>
            <a:ext cx="6138267" cy="4786362"/>
            <a:chOff x="6042158" y="169988"/>
            <a:chExt cx="6138267" cy="4786362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66117C5-98D8-DB44-9516-5A1B6EAD94E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9DED9FF-E587-AB42-B735-298DAAD96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91ACB6A-F00B-804D-820F-E74CD12DD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51425" y="169988"/>
              <a:ext cx="3429000" cy="4114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AE82020-3694-2543-801B-BC29A49BB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42158" y="1232647"/>
              <a:ext cx="3657600" cy="36576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96A9B7B-EBDC-6D49-A5BD-E8DB40F8D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2872C3C-04F1-774B-ACE4-E268E94C54EA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D4B1F3-1B6D-3447-B498-A91185D3152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5CAC120-5223-DF4E-8347-2A1F6C00489E}"/>
              </a:ext>
            </a:extLst>
          </p:cNvPr>
          <p:cNvGrpSpPr/>
          <p:nvPr/>
        </p:nvGrpSpPr>
        <p:grpSpPr>
          <a:xfrm>
            <a:off x="-42776" y="145614"/>
            <a:ext cx="6470729" cy="4846320"/>
            <a:chOff x="-42776" y="145614"/>
            <a:chExt cx="6470729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9CBD5EE-A673-EF45-BF8C-626DD2CAE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353" y="145614"/>
              <a:ext cx="4038600" cy="4846320"/>
            </a:xfrm>
            <a:prstGeom prst="rect">
              <a:avLst/>
            </a:prstGeom>
          </p:spPr>
        </p:pic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B43CC3A-FA45-1045-A65A-1C2B5E878AA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B9E3094-E482-694D-9636-903AE4E9BB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8548CAB-3FAD-6642-A7EB-3CF9347DFFF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CD799F-EE90-3645-83DD-91D8E1EEC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4717" y="414812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F396EEE-EA40-D841-A8DC-01D5DE56A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2776" y="1230856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38823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A35E23C-6BE6-6B4A-93D0-2674E56BBC12}"/>
              </a:ext>
            </a:extLst>
          </p:cNvPr>
          <p:cNvSpPr txBox="1"/>
          <p:nvPr/>
        </p:nvSpPr>
        <p:spPr>
          <a:xfrm>
            <a:off x="238747" y="5971355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1A8F41-5031-DB4B-8E32-45940AEB6D77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E4B773-D0D8-0649-B5E1-21C1B2394C4B}"/>
              </a:ext>
            </a:extLst>
          </p:cNvPr>
          <p:cNvGrpSpPr/>
          <p:nvPr/>
        </p:nvGrpSpPr>
        <p:grpSpPr>
          <a:xfrm>
            <a:off x="6021858" y="136493"/>
            <a:ext cx="6462612" cy="4846320"/>
            <a:chOff x="6021858" y="136493"/>
            <a:chExt cx="646261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6D26AB-92CF-0241-9893-4924E819F53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C5AC3E4-6E5E-3B40-8266-84557D07A6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2811307-CE28-D245-AE87-4BA2C00BB77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E3DAE737-192F-EB49-93CA-8D5F69B5D4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5870" y="136493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E2248D8-9CF6-764B-82D1-40142B93C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1858" y="1238808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45B6F8-06DE-BB42-8DF6-6429594A578E}"/>
              </a:ext>
            </a:extLst>
          </p:cNvPr>
          <p:cNvGrpSpPr/>
          <p:nvPr/>
        </p:nvGrpSpPr>
        <p:grpSpPr>
          <a:xfrm>
            <a:off x="-24714" y="148850"/>
            <a:ext cx="6459351" cy="4846320"/>
            <a:chOff x="-24714" y="148850"/>
            <a:chExt cx="6459351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F1668BF-497A-624B-A699-39D42393AF7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B4DF897-33EA-5342-9BB4-22E463057A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A4229AD-5A8C-924A-A8DE-5442B730F6FE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6D95C85-A380-7F4A-A90B-435475E3A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6037" y="148850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44214C7-0366-7541-99E2-2B619D40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4714" y="124247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4193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479A-6FE4-DE47-B10A-BAE120CB8055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14F041-F66A-534A-AF44-4194DD9BD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881907"/>
            <a:ext cx="7315200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AFF354D-5C0D-D849-B998-4321B854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05" y="133108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44FC96-94BD-FF4C-BFC5-65CAEA8322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1946" y="2875131"/>
            <a:ext cx="73152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D43E15-19AA-8340-95FA-318BD03D6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877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EA3FA23-2833-E642-937A-417D8D392F51}"/>
              </a:ext>
            </a:extLst>
          </p:cNvPr>
          <p:cNvSpPr txBox="1"/>
          <p:nvPr/>
        </p:nvSpPr>
        <p:spPr>
          <a:xfrm>
            <a:off x="238747" y="5971355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Chinook</a:t>
            </a:r>
          </a:p>
          <a:p>
            <a:r>
              <a:rPr lang="en-US" dirty="0"/>
              <a:t>Future 585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334727-A7D2-3E43-90BA-7309E8C48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2424"/>
            <a:ext cx="5760720" cy="28803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5816CA-4ABE-4D47-A547-DE2799065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97999"/>
            <a:ext cx="7315200" cy="3200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F93C64-912D-8449-89F1-78FA93D490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44683"/>
            <a:ext cx="5760720" cy="2880360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1F604F0B-46DD-4845-98D0-F0265E44B4ED}"/>
              </a:ext>
            </a:extLst>
          </p:cNvPr>
          <p:cNvSpPr/>
          <p:nvPr/>
        </p:nvSpPr>
        <p:spPr>
          <a:xfrm>
            <a:off x="190596" y="-81023"/>
            <a:ext cx="289367" cy="20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Down Arrow 14">
            <a:extLst>
              <a:ext uri="{FF2B5EF4-FFF2-40B4-BE49-F238E27FC236}">
                <a16:creationId xmlns:a16="http://schemas.microsoft.com/office/drawing/2014/main" id="{D526C6CA-6291-9046-B2D7-4739C9F67C63}"/>
              </a:ext>
            </a:extLst>
          </p:cNvPr>
          <p:cNvSpPr/>
          <p:nvPr/>
        </p:nvSpPr>
        <p:spPr>
          <a:xfrm>
            <a:off x="5673521" y="-81023"/>
            <a:ext cx="289367" cy="2025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3B44BEDB-364B-8A4F-BA1D-748C27E3AC0A}"/>
              </a:ext>
            </a:extLst>
          </p:cNvPr>
          <p:cNvSpPr/>
          <p:nvPr/>
        </p:nvSpPr>
        <p:spPr>
          <a:xfrm flipV="1">
            <a:off x="-80472" y="6100658"/>
            <a:ext cx="363060" cy="18519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3AFB10-12B9-8B4B-8DB8-6672EC803E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46" y="2874849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7124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513A4-3810-1040-B967-4333A1B12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Coho</a:t>
            </a:r>
          </a:p>
        </p:txBody>
      </p:sp>
    </p:spTree>
    <p:extLst>
      <p:ext uri="{BB962C8B-B14F-4D97-AF65-F5344CB8AC3E}">
        <p14:creationId xmlns:p14="http://schemas.microsoft.com/office/powerpoint/2010/main" val="32587333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40786" y="5975461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B41737D-F33B-D948-A0E0-D03ECA188111}"/>
              </a:ext>
            </a:extLst>
          </p:cNvPr>
          <p:cNvGrpSpPr/>
          <p:nvPr/>
        </p:nvGrpSpPr>
        <p:grpSpPr>
          <a:xfrm>
            <a:off x="5988921" y="145184"/>
            <a:ext cx="6467722" cy="4846320"/>
            <a:chOff x="5988921" y="145184"/>
            <a:chExt cx="646772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593B8A8-8AD5-254B-AC2A-095D33363F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8043" y="145184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ABB8B7D-36AE-2242-B68A-4535774AD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8921" y="1237556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792BB0-561A-5E47-BFA4-671C74BCE858}"/>
                </a:ext>
              </a:extLst>
            </p:cNvPr>
            <p:cNvSpPr txBox="1"/>
            <p:nvPr/>
          </p:nvSpPr>
          <p:spPr>
            <a:xfrm>
              <a:off x="6743786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C1FECDC-A903-BF45-88AB-4CBA532EBB4E}"/>
              </a:ext>
            </a:extLst>
          </p:cNvPr>
          <p:cNvGrpSpPr/>
          <p:nvPr/>
        </p:nvGrpSpPr>
        <p:grpSpPr>
          <a:xfrm>
            <a:off x="-27296" y="142489"/>
            <a:ext cx="6459683" cy="4846320"/>
            <a:chOff x="-27296" y="142489"/>
            <a:chExt cx="6459683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C73E0B0-7897-154E-8809-6919E500B6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3787" y="142489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06970B4-7D2E-2F44-8E7A-E460CABAD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27296" y="1237556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6B9FE0D-321F-F64F-877E-DEADB34428DB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B3FD26C7-5DCB-0646-8D09-A12897179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16649" y="413479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91D9990-3BE2-4740-AF15-1E5DF042FFB2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793451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252395" y="5994156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C8AABD8-9A95-6344-8F97-1ED18A685FB3}"/>
              </a:ext>
            </a:extLst>
          </p:cNvPr>
          <p:cNvGrpSpPr/>
          <p:nvPr/>
        </p:nvGrpSpPr>
        <p:grpSpPr>
          <a:xfrm>
            <a:off x="6005153" y="127083"/>
            <a:ext cx="6452979" cy="4846320"/>
            <a:chOff x="6005153" y="127083"/>
            <a:chExt cx="6452979" cy="484632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A001B00-74DB-9740-92A1-1925925AD3E3}"/>
                </a:ext>
              </a:extLst>
            </p:cNvPr>
            <p:cNvGrpSpPr/>
            <p:nvPr/>
          </p:nvGrpSpPr>
          <p:grpSpPr>
            <a:xfrm>
              <a:off x="6005153" y="127083"/>
              <a:ext cx="6452979" cy="4846320"/>
              <a:chOff x="6005153" y="127083"/>
              <a:chExt cx="6452979" cy="4846320"/>
            </a:xfrm>
          </p:grpSpPr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9CFB7677-7D46-8747-B9FD-9906F891CF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419532" y="127083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53C36675-7E3B-E54E-A9E4-AF0C4D123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01966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82B1330D-5F94-424E-8477-56D1DC3ACE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996617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A5AC64A4-454A-9247-913C-6D3E3AB3CF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05153" y="1257708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E57B1A1-FCBC-364A-B116-07E10841AEC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647C4F4-A951-2347-9BFF-AC0559574334}"/>
              </a:ext>
            </a:extLst>
          </p:cNvPr>
          <p:cNvGrpSpPr/>
          <p:nvPr/>
        </p:nvGrpSpPr>
        <p:grpSpPr>
          <a:xfrm>
            <a:off x="-9237" y="143909"/>
            <a:ext cx="6467113" cy="4846320"/>
            <a:chOff x="-9237" y="143909"/>
            <a:chExt cx="6467113" cy="484632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36BAC4E-7876-8C41-AA58-B04E7ED824BD}"/>
                </a:ext>
              </a:extLst>
            </p:cNvPr>
            <p:cNvGrpSpPr/>
            <p:nvPr/>
          </p:nvGrpSpPr>
          <p:grpSpPr>
            <a:xfrm>
              <a:off x="-9237" y="143909"/>
              <a:ext cx="6467113" cy="4846320"/>
              <a:chOff x="-9237" y="143909"/>
              <a:chExt cx="6467113" cy="484632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D51EE4EB-9428-E342-B686-F65958E774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19276" y="143909"/>
                <a:ext cx="4038600" cy="4846320"/>
              </a:xfrm>
              <a:prstGeom prst="rect">
                <a:avLst/>
              </a:prstGeom>
            </p:spPr>
          </p:pic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254FABB9-6627-1B4F-B86C-F8A71A4E6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F7AC7AD7-1B4C-514A-BFB8-52071F2312E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43EAD413-3F78-2B4B-95C3-3BF1F063878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237" y="1257708"/>
                <a:ext cx="3657600" cy="3657600"/>
              </a:xfrm>
              <a:prstGeom prst="rect">
                <a:avLst/>
              </a:prstGeom>
            </p:spPr>
          </p:pic>
        </p:grp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5379A98-AB15-9D4C-B904-857B93C3085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14B0D0A6-07D7-6E4D-AC74-FBC3A7069F88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013114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31461" y="5926899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BC0E2F9-94A5-244E-85EE-0DFD15F61AAC}"/>
              </a:ext>
            </a:extLst>
          </p:cNvPr>
          <p:cNvGrpSpPr/>
          <p:nvPr/>
        </p:nvGrpSpPr>
        <p:grpSpPr>
          <a:xfrm>
            <a:off x="5994017" y="140731"/>
            <a:ext cx="6464476" cy="4846320"/>
            <a:chOff x="5994017" y="140731"/>
            <a:chExt cx="6464476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A3FBC64D-5B8C-9D49-A8E7-D49BB25010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893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435598D-3463-2D4B-A7AB-797B6A990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4017" y="1248641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305B7E-D9AF-D540-8FC9-582EAB417619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8BCFA4-ACB8-0D4E-AC51-018C6FBEDA6D}"/>
              </a:ext>
            </a:extLst>
          </p:cNvPr>
          <p:cNvGrpSpPr/>
          <p:nvPr/>
        </p:nvGrpSpPr>
        <p:grpSpPr>
          <a:xfrm>
            <a:off x="13648" y="140731"/>
            <a:ext cx="6416932" cy="4846320"/>
            <a:chOff x="13648" y="140731"/>
            <a:chExt cx="641693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816DD7A-A7C6-5546-A22D-5B66F8580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91980" y="140731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56F3E-B3DF-7C46-8D86-764D069D7B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648" y="1248641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38BCF13-35DD-DF46-895E-6E87F21C19E3}"/>
                </a:ext>
              </a:extLst>
            </p:cNvPr>
            <p:cNvSpPr txBox="1"/>
            <p:nvPr/>
          </p:nvSpPr>
          <p:spPr>
            <a:xfrm>
              <a:off x="754091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08AA2B3-FEE5-C84C-B312-9A35BD9322EC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23525765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05E64E-86CC-244C-A274-EC9CB63035D9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245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902F88-4CBF-3241-BAA4-183605D4939A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2D86220-1690-3246-A1D8-7F55A5F07D35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FF15078F-6335-8E40-A9E1-5EABBA479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425" y="166358"/>
            <a:ext cx="3429000" cy="41148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3956D8C-3556-7742-AC2D-0C6129D35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029" y="1251000"/>
            <a:ext cx="3657600" cy="3657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F1100C0-C3D5-0F40-AEDA-C7BED01E4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9837" y="4123101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D357B09-6289-8D47-8FBE-C3CD44598CEF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5142C7-D71B-344D-846D-15AE87AC37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69D300-CE57-6841-AEEF-9C85627930BE}"/>
              </a:ext>
            </a:extLst>
          </p:cNvPr>
          <p:cNvGrpSpPr/>
          <p:nvPr/>
        </p:nvGrpSpPr>
        <p:grpSpPr>
          <a:xfrm>
            <a:off x="-31900" y="154001"/>
            <a:ext cx="6465531" cy="4846320"/>
            <a:chOff x="-31900" y="154001"/>
            <a:chExt cx="6465531" cy="484632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5F52459-F2F5-4E40-940D-4C0AA19994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5031" y="154001"/>
              <a:ext cx="4038600" cy="4846320"/>
            </a:xfrm>
            <a:prstGeom prst="rect">
              <a:avLst/>
            </a:prstGeom>
          </p:spPr>
        </p:pic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0D70232-17ED-304D-A04B-BC3B5914F51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1E75B9C-7009-5448-80B1-DC1F01B416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F777B7-118F-D547-B679-0FA7B70DF5DA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F49DC5-A32E-6841-8C66-50F6B042C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1788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9C761C7-CD10-0446-B00F-B797ABA52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1900" y="1251000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36527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00C4C-6D5D-0F47-AB9A-F90CC8A30E94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59D930F-B872-7841-A20D-3B174ECA5FDA}"/>
              </a:ext>
            </a:extLst>
          </p:cNvPr>
          <p:cNvGrpSpPr/>
          <p:nvPr/>
        </p:nvGrpSpPr>
        <p:grpSpPr>
          <a:xfrm>
            <a:off x="-37071" y="148284"/>
            <a:ext cx="6468277" cy="4846320"/>
            <a:chOff x="-37071" y="148284"/>
            <a:chExt cx="6468277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9B82E0D-BECB-7743-8ED2-0F1B14C42F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538BC6F-5470-CF44-8B31-9BB5CE3D50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E33BE94-1B8A-574C-B076-4D5A63789695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4953C0D-3120-4C4E-A0C7-BAB74F4A6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606" y="148284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458FDB7-6203-2E42-BBF7-FBFFE4231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7071" y="1239628"/>
              <a:ext cx="3657600" cy="3657600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909945-3579-E34F-AF6C-640747350764}"/>
              </a:ext>
            </a:extLst>
          </p:cNvPr>
          <p:cNvGrpSpPr/>
          <p:nvPr/>
        </p:nvGrpSpPr>
        <p:grpSpPr>
          <a:xfrm>
            <a:off x="6019116" y="146484"/>
            <a:ext cx="6458786" cy="4846320"/>
            <a:chOff x="6019116" y="146484"/>
            <a:chExt cx="6458786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2F679945-D9FB-BF4E-80F1-A2AD5FA69D9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860A2367-6747-6D45-A9F1-804E41EF99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92F9549-6F6E-7E4A-BDE0-EB39D4713E27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407327F-9DC8-214E-B12E-0029B75B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39302" y="146484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FFC2B14-D583-6844-B64F-99E3BB53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19116" y="1254834"/>
              <a:ext cx="3657600" cy="3657600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93BB4D2-468E-4D42-A0DA-6D3EFF8B03FA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</p:spTree>
    <p:extLst>
      <p:ext uri="{BB962C8B-B14F-4D97-AF65-F5344CB8AC3E}">
        <p14:creationId xmlns:p14="http://schemas.microsoft.com/office/powerpoint/2010/main" val="3188374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AA4F9D-E35B-7242-A6A9-F19F201822E6}"/>
              </a:ext>
            </a:extLst>
          </p:cNvPr>
          <p:cNvSpPr txBox="1"/>
          <p:nvPr/>
        </p:nvSpPr>
        <p:spPr>
          <a:xfrm>
            <a:off x="140786" y="5975461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Surface, Future 585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F004415-FB4D-5D49-B8CC-21668F964412}"/>
              </a:ext>
            </a:extLst>
          </p:cNvPr>
          <p:cNvGrpSpPr/>
          <p:nvPr/>
        </p:nvGrpSpPr>
        <p:grpSpPr>
          <a:xfrm>
            <a:off x="6038125" y="182302"/>
            <a:ext cx="6136931" cy="4774048"/>
            <a:chOff x="6038125" y="182302"/>
            <a:chExt cx="6136931" cy="4774048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A08DC72-85D2-9A44-BA32-3AE1CC40BD8B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C20673B5-4D88-1749-812F-BB00C488F4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D1A3720-233E-7E43-8E5F-D92CDD7E5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6056" y="182302"/>
              <a:ext cx="3429000" cy="41148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D47186C-8555-3040-9C02-C92C51D92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125" y="1239008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4921D08-2059-3848-8B55-697545002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4400683-4FB3-164E-AD98-D23C6C926AC9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AA0E547-11B8-0740-9F78-FB39E4B85BE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E8525E5-B4C5-0C41-8BDE-58ADC2BF5BFC}"/>
              </a:ext>
            </a:extLst>
          </p:cNvPr>
          <p:cNvGrpSpPr/>
          <p:nvPr/>
        </p:nvGrpSpPr>
        <p:grpSpPr>
          <a:xfrm>
            <a:off x="-13039" y="132874"/>
            <a:ext cx="6463649" cy="4846320"/>
            <a:chOff x="-13039" y="132874"/>
            <a:chExt cx="6463649" cy="484632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CD85547-2684-7F40-BDCD-B1026C580AD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CDEAB86B-0B61-4B42-A67D-29111FB977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F1AA30-AAF3-1E45-9372-2EA71921138A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B4FF195-0E84-6246-9CC3-865B8560D8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12010" y="132874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12F956B-77AC-3E4F-8F30-2D71F39277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039" y="1239008"/>
              <a:ext cx="3657600" cy="36576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24E863A-BA62-3A48-9E69-CF204D3E5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4649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29353606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74866F0-103B-D645-904A-BECB5469FE4F}"/>
              </a:ext>
            </a:extLst>
          </p:cNvPr>
          <p:cNvSpPr txBox="1"/>
          <p:nvPr/>
        </p:nvSpPr>
        <p:spPr>
          <a:xfrm>
            <a:off x="140786" y="5975461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5B3AA2-1F34-3D40-AFF2-3FF08C6D31A4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737FB5D-5C86-C54F-B599-49A7E9B6A0BC}"/>
              </a:ext>
            </a:extLst>
          </p:cNvPr>
          <p:cNvGrpSpPr/>
          <p:nvPr/>
        </p:nvGrpSpPr>
        <p:grpSpPr>
          <a:xfrm>
            <a:off x="-32212" y="129575"/>
            <a:ext cx="6469452" cy="4846320"/>
            <a:chOff x="-32212" y="129575"/>
            <a:chExt cx="6469452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CF8943EF-07B1-6A46-8554-4C14494D2B4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6AA7B4F8-DE98-1548-AA1F-FA18D46FFF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0720-DE88-E04F-8BC3-A4A2BB23A32F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1D48A87-7F4C-5846-853B-ACA3D318D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8640" y="129575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DE3CF58-E682-C748-8A7F-E8B298369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2212" y="1242477"/>
              <a:ext cx="3657600" cy="3657600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2EA2F-F3F3-654A-A828-21810DC99922}"/>
              </a:ext>
            </a:extLst>
          </p:cNvPr>
          <p:cNvGrpSpPr/>
          <p:nvPr/>
        </p:nvGrpSpPr>
        <p:grpSpPr>
          <a:xfrm>
            <a:off x="6031526" y="141932"/>
            <a:ext cx="6465519" cy="4846320"/>
            <a:chOff x="6031526" y="141932"/>
            <a:chExt cx="6465519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376B806-0D37-7549-A113-9E745A72EDA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2420B4-B878-BA4F-8579-799852DA4F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03B6898-5934-7D4E-A00A-D12471A75B4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77A33381-C3C9-7746-9091-20B577874B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58445" y="141932"/>
              <a:ext cx="4038600" cy="484632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D277FE0-77D6-0C47-90CD-4314223F4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31526" y="125483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26216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024FC6-F018-264E-B1D8-79E39B3D5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F853B0-088E-6347-8C80-F3DFBABBC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43DC79-F658-7F47-A5F4-319AD0EDD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796" y="2888683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F6D7F76-E1AC-2B4F-9D92-352B692687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372A2CB-6C3A-4040-9A14-D0602A9EB717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245</a:t>
            </a:r>
          </a:p>
        </p:txBody>
      </p:sp>
    </p:spTree>
    <p:extLst>
      <p:ext uri="{BB962C8B-B14F-4D97-AF65-F5344CB8AC3E}">
        <p14:creationId xmlns:p14="http://schemas.microsoft.com/office/powerpoint/2010/main" val="13614673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DB8400-DDAB-9A4F-A3A4-FC1A5C5F9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2DD8C8-93F8-1943-B659-E90B3B01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42" y="121533"/>
            <a:ext cx="5486400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CA8788-3611-8A4D-B7DD-3ACD945418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C8495B-1D0C-4547-959D-4EEE2B0A8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6F33FE-408F-734D-A4B0-56B9B93DCF4E}"/>
              </a:ext>
            </a:extLst>
          </p:cNvPr>
          <p:cNvSpPr txBox="1"/>
          <p:nvPr/>
        </p:nvSpPr>
        <p:spPr>
          <a:xfrm>
            <a:off x="190596" y="6100658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Coho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109227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B1F49-0583-8D42-B7FF-F105693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Razor Clams</a:t>
            </a:r>
          </a:p>
        </p:txBody>
      </p:sp>
    </p:spTree>
    <p:extLst>
      <p:ext uri="{BB962C8B-B14F-4D97-AF65-F5344CB8AC3E}">
        <p14:creationId xmlns:p14="http://schemas.microsoft.com/office/powerpoint/2010/main" val="1491353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320634" y="5919244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D372281-0246-624E-98FE-74A212BC5FB1}"/>
              </a:ext>
            </a:extLst>
          </p:cNvPr>
          <p:cNvGrpSpPr/>
          <p:nvPr/>
        </p:nvGrpSpPr>
        <p:grpSpPr>
          <a:xfrm>
            <a:off x="5997369" y="127083"/>
            <a:ext cx="6452224" cy="4846320"/>
            <a:chOff x="5997369" y="127083"/>
            <a:chExt cx="6452224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29624B8-4F05-7F42-B95C-29F167D770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93" y="127083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39D69EE4-8146-C542-9919-12C537F2EF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7369" y="1234993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1D91862-C2DF-0245-8CC8-262761BCFE5A}"/>
                </a:ext>
              </a:extLst>
            </p:cNvPr>
            <p:cNvSpPr txBox="1"/>
            <p:nvPr/>
          </p:nvSpPr>
          <p:spPr>
            <a:xfrm>
              <a:off x="6758799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FB9EB1-4867-0A45-A20B-AC6A86CA074E}"/>
              </a:ext>
            </a:extLst>
          </p:cNvPr>
          <p:cNvGrpSpPr/>
          <p:nvPr/>
        </p:nvGrpSpPr>
        <p:grpSpPr>
          <a:xfrm>
            <a:off x="-8150" y="127083"/>
            <a:ext cx="6457922" cy="4846320"/>
            <a:chOff x="-8150" y="127083"/>
            <a:chExt cx="6457922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3749763-CDF9-394A-82BD-D922BEFD5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172" y="127083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B8BBFE9-6AD1-E94B-AC4C-7BA7C4EDC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8150" y="1234993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D65A121-50E0-DA48-9D80-6C0FE912342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6044A79-8252-6D40-BDFF-5D07B9167F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62194" y="4094069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2F5F029-33E6-BC4C-85ED-46784B354096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40040853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93339" y="5932892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EA95842-0CB8-F843-8E4C-EED0263C1129}"/>
              </a:ext>
            </a:extLst>
          </p:cNvPr>
          <p:cNvGrpSpPr/>
          <p:nvPr/>
        </p:nvGrpSpPr>
        <p:grpSpPr>
          <a:xfrm>
            <a:off x="5981340" y="140731"/>
            <a:ext cx="6468254" cy="4846320"/>
            <a:chOff x="5981340" y="140731"/>
            <a:chExt cx="6468254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F78E5F2-0094-F248-B394-7817E4927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0994" y="140731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01B8861-6A08-2E41-93ED-6D17CDB94C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81340" y="1248641"/>
              <a:ext cx="3657600" cy="365760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2527898-591C-3647-8F1C-8B0E607BABBB}"/>
                </a:ext>
              </a:extLst>
            </p:cNvPr>
            <p:cNvSpPr txBox="1"/>
            <p:nvPr/>
          </p:nvSpPr>
          <p:spPr>
            <a:xfrm>
              <a:off x="6782004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92FF785-DE17-DA44-96CC-F9E4AB2BCB9C}"/>
              </a:ext>
            </a:extLst>
          </p:cNvPr>
          <p:cNvGrpSpPr/>
          <p:nvPr/>
        </p:nvGrpSpPr>
        <p:grpSpPr>
          <a:xfrm>
            <a:off x="6627" y="140731"/>
            <a:ext cx="6451249" cy="4846320"/>
            <a:chOff x="6627" y="140731"/>
            <a:chExt cx="6451249" cy="48463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191B435-65D2-9846-9E2E-8D9D0FBF3309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DA234A9-DA71-F840-BDFE-50DF1111E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B7F5237-3E80-CE4A-8827-D4E1BDC56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9276" y="140731"/>
              <a:ext cx="4038600" cy="484632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75B8D7C-3185-BA4F-9984-45376F18F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27" y="1248641"/>
              <a:ext cx="3657600" cy="3657600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429EA8D-6218-C34C-ADD5-C2807BBA71A6}"/>
                </a:ext>
              </a:extLst>
            </p:cNvPr>
            <p:cNvSpPr txBox="1"/>
            <p:nvPr/>
          </p:nvSpPr>
          <p:spPr>
            <a:xfrm>
              <a:off x="750405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22BB686B-8A4D-9E47-9467-B3B5D76AF4B0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82655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D7A641C-ABBB-4543-B517-8D27CC64325B}"/>
              </a:ext>
            </a:extLst>
          </p:cNvPr>
          <p:cNvSpPr txBox="1"/>
          <p:nvPr/>
        </p:nvSpPr>
        <p:spPr>
          <a:xfrm>
            <a:off x="170508" y="6077508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245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593672B-A2A9-6D46-9996-4ECB74F7554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E035066-3486-BC49-A016-7536445421F2}"/>
              </a:ext>
            </a:extLst>
          </p:cNvPr>
          <p:cNvGrpSpPr/>
          <p:nvPr/>
        </p:nvGrpSpPr>
        <p:grpSpPr>
          <a:xfrm>
            <a:off x="6003231" y="171609"/>
            <a:ext cx="6143777" cy="4740825"/>
            <a:chOff x="6003231" y="171609"/>
            <a:chExt cx="6143777" cy="4740825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48591AD-91C1-774E-9476-682053D61A33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736C980-5D77-AB47-94C8-727D5DDA6D8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8053B0DA-AEC3-DF43-A4C2-B17A53577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0B0CAB-F0CB-0C49-BD45-28240E860536}"/>
                </a:ext>
              </a:extLst>
            </p:cNvPr>
            <p:cNvSpPr txBox="1"/>
            <p:nvPr/>
          </p:nvSpPr>
          <p:spPr>
            <a:xfrm>
              <a:off x="6770981" y="678354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D870763B-BF9C-5F44-BAA2-D14057ED6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18008" y="171609"/>
              <a:ext cx="3429000" cy="411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A9C6A33-C7F3-BB4D-90A2-44247B975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03231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4171F60-5ADF-0744-BED8-A535C235CD75}"/>
              </a:ext>
            </a:extLst>
          </p:cNvPr>
          <p:cNvGrpSpPr/>
          <p:nvPr/>
        </p:nvGrpSpPr>
        <p:grpSpPr>
          <a:xfrm>
            <a:off x="-48955" y="131268"/>
            <a:ext cx="6492128" cy="4846320"/>
            <a:chOff x="-48955" y="131268"/>
            <a:chExt cx="6492128" cy="484632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E99520E-E767-D648-A4F3-16E68826122A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2FAA6E4-807E-0641-A694-A2A9A9BD12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851A2B7-3856-3947-87CB-8F13954E6D7E}"/>
                </a:ext>
              </a:extLst>
            </p:cNvPr>
            <p:cNvSpPr txBox="1"/>
            <p:nvPr/>
          </p:nvSpPr>
          <p:spPr>
            <a:xfrm>
              <a:off x="8105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F0A3026-F5CF-B642-B952-A734620868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4573" y="131268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48E21B-3417-9641-BEF1-6F753C00D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8955" y="1256739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5488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C9A5E4-FABA-D84F-96E6-D8B6FADA800E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1EDDCDF-DF7B-F447-B9E7-E04EA941AF9E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A8F7739-7B72-D241-927F-72B51C7AE55F}"/>
              </a:ext>
            </a:extLst>
          </p:cNvPr>
          <p:cNvGrpSpPr/>
          <p:nvPr/>
        </p:nvGrpSpPr>
        <p:grpSpPr>
          <a:xfrm>
            <a:off x="6036412" y="183777"/>
            <a:ext cx="6155588" cy="4772573"/>
            <a:chOff x="6036412" y="183777"/>
            <a:chExt cx="6155588" cy="4772573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764E7FD4-08F0-DF47-93E6-8C3F5BFCC53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AF6CED8-55D0-2B49-B0CD-4E06B8F36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03430A-CB78-AD47-969B-E45F6CB7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83777"/>
              <a:ext cx="3429000" cy="4114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CB7B57E-AB5F-FB4D-A9F0-4A5B74D133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97EDBCD-5152-824B-939A-8896C85E478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E7701FD-B2DE-F34B-914A-BFD6C8919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6412" y="1237299"/>
              <a:ext cx="3657600" cy="36576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96443D4-DC10-4A4F-A725-C05E965EC82C}"/>
              </a:ext>
            </a:extLst>
          </p:cNvPr>
          <p:cNvGrpSpPr/>
          <p:nvPr/>
        </p:nvGrpSpPr>
        <p:grpSpPr>
          <a:xfrm>
            <a:off x="-30149" y="146706"/>
            <a:ext cx="6465449" cy="4846320"/>
            <a:chOff x="-30149" y="146706"/>
            <a:chExt cx="6465449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ABD27B2A-6107-3D41-A9A3-EFACB88C1EFF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01803CDB-23CC-A242-B754-AC17F7080E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1281D86-A2E0-974B-B3E8-F476BAAA52CC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3EE6FB-CBA8-DB4B-8235-43FF5D7694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6700" y="146706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4093EA2-BA8A-9840-A88E-B3AC853E1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0149" y="1253793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9653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868EFA1-3DA8-CD45-973A-8B2D708CDE63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245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B3A6E2-5F0C-634C-A50A-50EAF2DDB00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67D549-CB9A-C042-906B-0FD3FD36BCB2}"/>
              </a:ext>
            </a:extLst>
          </p:cNvPr>
          <p:cNvGrpSpPr/>
          <p:nvPr/>
        </p:nvGrpSpPr>
        <p:grpSpPr>
          <a:xfrm>
            <a:off x="-24859" y="134123"/>
            <a:ext cx="6462944" cy="4846320"/>
            <a:chOff x="-24859" y="134123"/>
            <a:chExt cx="6462944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3F542995-E784-A343-BD5A-C89B654F166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4730DA3-CC10-0442-8366-808A79B62C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45DA4AD-0671-034B-9A7A-4E9958DE37BA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B2C403-4ABC-F842-9E8B-80D4A9EA8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9485" y="134123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767CE53-1E26-9849-9915-B691735D3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4859" y="1254834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18C6A20-1B6C-3445-A51C-931DE79B2A7D}"/>
              </a:ext>
            </a:extLst>
          </p:cNvPr>
          <p:cNvGrpSpPr/>
          <p:nvPr/>
        </p:nvGrpSpPr>
        <p:grpSpPr>
          <a:xfrm>
            <a:off x="6020014" y="135927"/>
            <a:ext cx="6465965" cy="4846320"/>
            <a:chOff x="6020014" y="135927"/>
            <a:chExt cx="6465965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57DCBF14-74CB-A047-A2C0-68FC06FDDD94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E0B82F21-AE59-CB41-9EE7-DF90AD5F6C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670E7A-5172-DF4E-A884-71DAFE8972B1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002402-40ED-5D44-A5FA-34319CB1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7379" y="135927"/>
              <a:ext cx="4038600" cy="484632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5CF11F1-FA95-AA48-B2D0-642964E7FF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0014" y="125461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36408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57E5B4-6BB7-374D-968A-713A2FB5C0D2}"/>
              </a:ext>
            </a:extLst>
          </p:cNvPr>
          <p:cNvSpPr txBox="1"/>
          <p:nvPr/>
        </p:nvSpPr>
        <p:spPr>
          <a:xfrm>
            <a:off x="320634" y="5919244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Surface,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82FB6-6D4F-9541-BF92-67338A722AA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912DBAD-1FF7-FD44-BB76-D721B7BD8AC8}"/>
              </a:ext>
            </a:extLst>
          </p:cNvPr>
          <p:cNvGrpSpPr/>
          <p:nvPr/>
        </p:nvGrpSpPr>
        <p:grpSpPr>
          <a:xfrm>
            <a:off x="6035521" y="185681"/>
            <a:ext cx="6156479" cy="4770669"/>
            <a:chOff x="6035521" y="185681"/>
            <a:chExt cx="6156479" cy="4770669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D850400F-BE6E-CE4E-97A2-3563F8EB5CE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699275-7594-9D4A-AEDD-BDF5AE0483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B5168D1-F469-194E-8480-3A0851A933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85681"/>
              <a:ext cx="3429000" cy="4114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828AA32-8AC0-9B4F-91D8-D3F2DAE94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31983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813C176-57C4-5D4E-861B-BBA754670FF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1ED2F3E6-62B7-614C-B589-D0252B6CD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35521" y="1253460"/>
              <a:ext cx="3657600" cy="36576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D0CF30-FE9E-F645-AE8B-4B5A8964FF2C}"/>
              </a:ext>
            </a:extLst>
          </p:cNvPr>
          <p:cNvGrpSpPr/>
          <p:nvPr/>
        </p:nvGrpSpPr>
        <p:grpSpPr>
          <a:xfrm>
            <a:off x="-39093" y="136253"/>
            <a:ext cx="6468874" cy="4846320"/>
            <a:chOff x="-39093" y="136253"/>
            <a:chExt cx="6468874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04F2B8A8-FF58-4E4B-8C40-E1A74CBD2CF1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82DCEBD-F387-F249-902B-C981210B1A4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1199F51-90D8-8240-A640-0AC4C4F79D77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612E27B-BF14-F84A-A789-656A26B74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91181" y="136253"/>
              <a:ext cx="4038600" cy="484632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6ED746A-A545-9940-BADD-DE3C7123BE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9093" y="1253460"/>
              <a:ext cx="3657600" cy="36576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0AD9F73-DF71-B647-BA92-4EA37FC69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573" y="4142323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42361329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06D6772A-728C-0443-AF7E-0138EBD85029}"/>
              </a:ext>
            </a:extLst>
          </p:cNvPr>
          <p:cNvSpPr txBox="1"/>
          <p:nvPr/>
        </p:nvSpPr>
        <p:spPr>
          <a:xfrm>
            <a:off x="320634" y="5919244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Bottom, Future 585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B65D39-39E8-954D-BD75-E0D396575CE9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AA3A41-D115-DD43-815E-6794FAD64096}"/>
              </a:ext>
            </a:extLst>
          </p:cNvPr>
          <p:cNvGrpSpPr/>
          <p:nvPr/>
        </p:nvGrpSpPr>
        <p:grpSpPr>
          <a:xfrm>
            <a:off x="6020838" y="135754"/>
            <a:ext cx="6469798" cy="4846320"/>
            <a:chOff x="6020838" y="135754"/>
            <a:chExt cx="6469798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7B07D76-A90A-224C-9410-555C0FC1A201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CD90EA9F-7E6C-F144-AADB-1F82B8A8CF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992505B-AAF8-6643-91AB-8ACAF630D97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305618EA-03BF-FD4E-986D-76D0E813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2036" y="135754"/>
              <a:ext cx="4038600" cy="484632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3EA1E88-87F3-A840-8E6C-1DDA9C358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20838" y="1230091"/>
              <a:ext cx="3657600" cy="36576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D104CFE-6ED9-F043-B539-0D56D36446D9}"/>
              </a:ext>
            </a:extLst>
          </p:cNvPr>
          <p:cNvGrpSpPr/>
          <p:nvPr/>
        </p:nvGrpSpPr>
        <p:grpSpPr>
          <a:xfrm>
            <a:off x="-52381" y="150846"/>
            <a:ext cx="6467280" cy="4846320"/>
            <a:chOff x="-52381" y="150846"/>
            <a:chExt cx="6467280" cy="4846320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C97CC05-F16B-BB46-B60D-45053C3095E2}"/>
                </a:ext>
              </a:extLst>
            </p:cNvPr>
            <p:cNvCxnSpPr>
              <a:cxnSpLocks/>
            </p:cNvCxnSpPr>
            <p:nvPr/>
          </p:nvCxnSpPr>
          <p:spPr>
            <a:xfrm>
              <a:off x="208541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CA7D6B9F-F1B3-7F45-91A6-D9D81B325A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006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89CBB5D-F14C-554F-9BF8-6EE30E9E4298}"/>
                </a:ext>
              </a:extLst>
            </p:cNvPr>
            <p:cNvSpPr txBox="1"/>
            <p:nvPr/>
          </p:nvSpPr>
          <p:spPr>
            <a:xfrm>
              <a:off x="77018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AD02550-EA99-B442-8D96-B83E4C66E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6299" y="150846"/>
              <a:ext cx="4038600" cy="484632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25CD842-DE3E-384A-A0A3-403CDB15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52381" y="1239883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71927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4DB2AD-6931-2741-AA9F-8BE28C4E3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8B7164-6AFC-6345-BC62-7804674CE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EF4240E-3502-4B4C-910E-5CA98C0DF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14AA7DE-F39F-FF41-A8F6-FF7E05E77031}"/>
              </a:ext>
            </a:extLst>
          </p:cNvPr>
          <p:cNvSpPr txBox="1"/>
          <p:nvPr/>
        </p:nvSpPr>
        <p:spPr>
          <a:xfrm>
            <a:off x="335279" y="6100658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B1A1B8-BE66-5E4B-95C7-9F72821072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7963" y="2900258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8077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93209E8-CD2B-4941-82C0-A2C45DE84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33108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557EEB-14AE-4B46-B4B7-6E94991CF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AEF51E4-65F0-F04A-B531-CD93C8BED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" y="133108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454F84-ED1B-2F4B-B41A-A7F491EE7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497" y="2900258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047AE9-AF0C-B148-8572-5BD1C73DA7E0}"/>
              </a:ext>
            </a:extLst>
          </p:cNvPr>
          <p:cNvSpPr txBox="1"/>
          <p:nvPr/>
        </p:nvSpPr>
        <p:spPr>
          <a:xfrm>
            <a:off x="107289" y="6078561"/>
            <a:ext cx="13225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Razor Clams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21343079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C603C-0003-C34B-A5C5-D4980957F3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Albacore</a:t>
            </a:r>
          </a:p>
        </p:txBody>
      </p:sp>
    </p:spTree>
    <p:extLst>
      <p:ext uri="{BB962C8B-B14F-4D97-AF65-F5344CB8AC3E}">
        <p14:creationId xmlns:p14="http://schemas.microsoft.com/office/powerpoint/2010/main" val="35437033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279691" y="5932748"/>
            <a:ext cx="2443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present SSP245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64EDB0A-9598-C741-AC7B-D3F287876FA5}"/>
              </a:ext>
            </a:extLst>
          </p:cNvPr>
          <p:cNvGrpSpPr/>
          <p:nvPr/>
        </p:nvGrpSpPr>
        <p:grpSpPr>
          <a:xfrm>
            <a:off x="6002662" y="148160"/>
            <a:ext cx="6455202" cy="4846320"/>
            <a:chOff x="6002662" y="148160"/>
            <a:chExt cx="6455202" cy="484632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F25848D-8896-DD46-92BA-F113299B7AC9}"/>
                </a:ext>
              </a:extLst>
            </p:cNvPr>
            <p:cNvCxnSpPr>
              <a:cxnSpLocks/>
            </p:cNvCxnSpPr>
            <p:nvPr/>
          </p:nvCxnSpPr>
          <p:spPr>
            <a:xfrm>
              <a:off x="8101966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4EA9100-0FD4-FF4C-8A2B-5D69762AF8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996617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CF3DA0D-B463-E249-A7DF-3F5BBE94E7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19264" y="148160"/>
              <a:ext cx="4038600" cy="484632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46943033-8E58-9944-BFAB-7A87B42535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2662" y="1258966"/>
              <a:ext cx="3657600" cy="365760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11E3D58-B5F4-AB4F-97BF-E496E10E7B95}"/>
                </a:ext>
              </a:extLst>
            </p:cNvPr>
            <p:cNvSpPr txBox="1"/>
            <p:nvPr/>
          </p:nvSpPr>
          <p:spPr>
            <a:xfrm>
              <a:off x="6766308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F9FC583-741A-2A46-B7F9-D1AA249F6D2C}"/>
              </a:ext>
            </a:extLst>
          </p:cNvPr>
          <p:cNvGrpSpPr/>
          <p:nvPr/>
        </p:nvGrpSpPr>
        <p:grpSpPr>
          <a:xfrm>
            <a:off x="-5154" y="134512"/>
            <a:ext cx="6464866" cy="4846320"/>
            <a:chOff x="-5154" y="134512"/>
            <a:chExt cx="6464866" cy="4846320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CE02E2-391D-9349-87F5-0410F46E5486}"/>
                </a:ext>
              </a:extLst>
            </p:cNvPr>
            <p:cNvGrpSpPr/>
            <p:nvPr/>
          </p:nvGrpSpPr>
          <p:grpSpPr>
            <a:xfrm>
              <a:off x="-515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C191B435-65D2-9846-9E2E-8D9D0FBF33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7DA234A9-DA71-F840-BDFE-50DF1111ED5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4C9337EA-B85E-384C-A482-743C1F65BC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5C036208-3EF5-D849-A47A-5C5273C125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7DB0AA7-75EE-3141-AA1E-373CBB52D8A6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670CB0C-2A76-C743-9DC0-F1344D595A18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C269D2A-3B25-0145-82FD-950A560AC3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355247" y="4110215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277A86D5-BBE6-9946-9B7E-99843964253B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39725629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9C77CF-DFDF-794C-AED3-673A7A8C2AB0}"/>
              </a:ext>
            </a:extLst>
          </p:cNvPr>
          <p:cNvSpPr txBox="1"/>
          <p:nvPr/>
        </p:nvSpPr>
        <p:spPr>
          <a:xfrm>
            <a:off x="173037" y="5932748"/>
            <a:ext cx="24470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present SSP245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A5EDD0-43C3-B748-A9F9-8CEA5A3A3EA5}"/>
              </a:ext>
            </a:extLst>
          </p:cNvPr>
          <p:cNvGrpSpPr/>
          <p:nvPr/>
        </p:nvGrpSpPr>
        <p:grpSpPr>
          <a:xfrm>
            <a:off x="-16584" y="134512"/>
            <a:ext cx="6464866" cy="4846320"/>
            <a:chOff x="-16584" y="134512"/>
            <a:chExt cx="6464866" cy="484632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3250D3F-8912-F04F-8795-5C41FF7BD019}"/>
                </a:ext>
              </a:extLst>
            </p:cNvPr>
            <p:cNvGrpSpPr/>
            <p:nvPr/>
          </p:nvGrpSpPr>
          <p:grpSpPr>
            <a:xfrm>
              <a:off x="-16584" y="134512"/>
              <a:ext cx="6464866" cy="4846320"/>
              <a:chOff x="-5154" y="134512"/>
              <a:chExt cx="6464866" cy="4846320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AC66D77C-8B34-294E-B87F-B23B0362E4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9A29E14-20D6-984D-B386-777DB4B2A00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66BCE6D1-CD93-B14E-A4C9-9FDAB63619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421112" y="134512"/>
                <a:ext cx="4038600" cy="4846320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31411114-4E62-394B-9762-B687402B32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5154" y="1248497"/>
                <a:ext cx="3657600" cy="3657600"/>
              </a:xfrm>
              <a:prstGeom prst="rect">
                <a:avLst/>
              </a:prstGeom>
            </p:spPr>
          </p:pic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1DE1F11-F8D8-264B-A5C6-2A3A5C7F41E7}"/>
                  </a:ext>
                </a:extLst>
              </p:cNvPr>
              <p:cNvSpPr/>
              <p:nvPr/>
            </p:nvSpPr>
            <p:spPr>
              <a:xfrm>
                <a:off x="3316406" y="4162567"/>
                <a:ext cx="2374710" cy="55955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AFED49-9004-954D-B54D-D421B9E31A0D}"/>
                </a:ext>
              </a:extLst>
            </p:cNvPr>
            <p:cNvSpPr txBox="1"/>
            <p:nvPr/>
          </p:nvSpPr>
          <p:spPr>
            <a:xfrm>
              <a:off x="732436" y="599510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01057D9-13EA-DE4E-805B-6113FF38A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53154" y="4084004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A599911-84CA-3C4F-97EE-5B1D9385AC21}"/>
              </a:ext>
            </a:extLst>
          </p:cNvPr>
          <p:cNvGrpSpPr/>
          <p:nvPr/>
        </p:nvGrpSpPr>
        <p:grpSpPr>
          <a:xfrm>
            <a:off x="6053517" y="189104"/>
            <a:ext cx="6087155" cy="4710445"/>
            <a:chOff x="6053517" y="189104"/>
            <a:chExt cx="6087155" cy="471044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FBC7D4A1-ED18-5A48-BF52-A6B1DC79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19837" y="40305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A3E19A5B-1456-4040-84B9-8CEBA0DDF58A}"/>
                </a:ext>
              </a:extLst>
            </p:cNvPr>
            <p:cNvGrpSpPr/>
            <p:nvPr/>
          </p:nvGrpSpPr>
          <p:grpSpPr>
            <a:xfrm>
              <a:off x="6053517" y="189104"/>
              <a:ext cx="6087155" cy="4710445"/>
              <a:chOff x="6053517" y="189104"/>
              <a:chExt cx="6087155" cy="471044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530D1D4-B370-1548-8A28-BB8086A86BD2}"/>
                  </a:ext>
                </a:extLst>
              </p:cNvPr>
              <p:cNvGrpSpPr/>
              <p:nvPr/>
            </p:nvGrpSpPr>
            <p:grpSpPr>
              <a:xfrm>
                <a:off x="6053517" y="189104"/>
                <a:ext cx="6087155" cy="4710445"/>
                <a:chOff x="6053517" y="189104"/>
                <a:chExt cx="6087155" cy="471044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F25848D-8896-DD46-92BA-F113299B7AC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101966" y="2979006"/>
                  <a:ext cx="974478" cy="73574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" name="Straight Connector 7">
                  <a:extLst>
                    <a:ext uri="{FF2B5EF4-FFF2-40B4-BE49-F238E27FC236}">
                      <a16:creationId xmlns:a16="http://schemas.microsoft.com/office/drawing/2014/main" id="{F4EA9100-0FD4-FF4C-8A2B-5D69762AF81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96617" y="731614"/>
                  <a:ext cx="1079828" cy="8975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01F85F8-199F-E148-B2B2-163C887DA2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711671" y="189104"/>
                  <a:ext cx="3429001" cy="41148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7DEBF4D2-378E-4B48-8A2E-43BDF63C20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6053517" y="1241949"/>
                  <a:ext cx="3657600" cy="3657600"/>
                </a:xfrm>
                <a:prstGeom prst="rect">
                  <a:avLst/>
                </a:prstGeom>
              </p:spPr>
            </p:pic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2C314FC-334E-E64C-9937-1EFD0B057D50}"/>
                  </a:ext>
                </a:extLst>
              </p:cNvPr>
              <p:cNvSpPr txBox="1"/>
              <p:nvPr/>
            </p:nvSpPr>
            <p:spPr>
              <a:xfrm>
                <a:off x="6820106" y="599510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0FE9A1BC-74FD-154A-A52C-C63B646C8F63}"/>
              </a:ext>
            </a:extLst>
          </p:cNvPr>
          <p:cNvSpPr txBox="1"/>
          <p:nvPr/>
        </p:nvSpPr>
        <p:spPr>
          <a:xfrm>
            <a:off x="10639168" y="6323219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1993-2019</a:t>
            </a:r>
          </a:p>
        </p:txBody>
      </p:sp>
    </p:spTree>
    <p:extLst>
      <p:ext uri="{BB962C8B-B14F-4D97-AF65-F5344CB8AC3E}">
        <p14:creationId xmlns:p14="http://schemas.microsoft.com/office/powerpoint/2010/main" val="9522072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E6479A81-C75B-6042-97D3-D9F3DB6ECBD3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CA8268-C933-E64A-A20F-53B9C1AC7E7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FF5C77-7B13-D148-AA56-A1B4D3F0B3F0}"/>
              </a:ext>
            </a:extLst>
          </p:cNvPr>
          <p:cNvGrpSpPr/>
          <p:nvPr/>
        </p:nvGrpSpPr>
        <p:grpSpPr>
          <a:xfrm>
            <a:off x="-37071" y="140570"/>
            <a:ext cx="6468308" cy="4846320"/>
            <a:chOff x="-37071" y="140570"/>
            <a:chExt cx="6468308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D472B9E-37E9-724A-B143-A43E31792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92637" y="140570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DF68A8AD-D9E7-B440-AEBC-2B96E00031D3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15B3DA25-6F79-154A-A138-67182D1B58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B342C99-2F63-E247-9390-107D19F6420E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E271408-8C8D-934D-B6AB-AB5341111A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1501" y="4086256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2C13893-C937-E245-82A3-AD8926DD0A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7071" y="1247315"/>
              <a:ext cx="3657600" cy="3657600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858F18-11FA-DF45-8AFA-E93432A8EA76}"/>
              </a:ext>
            </a:extLst>
          </p:cNvPr>
          <p:cNvGrpSpPr/>
          <p:nvPr/>
        </p:nvGrpSpPr>
        <p:grpSpPr>
          <a:xfrm>
            <a:off x="6020043" y="141598"/>
            <a:ext cx="6462188" cy="4846320"/>
            <a:chOff x="6020043" y="141598"/>
            <a:chExt cx="6462188" cy="4846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2DB03A3-9A72-1748-B20B-B15CF6B46312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3E93BE-F255-EC48-8348-FE068E525EB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DFCAF03-7F08-FA49-8ED5-0811BB4B80D8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3C23FC-B76D-3942-8898-9244F89D66A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20043" y="1249548"/>
              <a:ext cx="3657600" cy="36576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97AAADD5-A96D-A843-8130-FBC23091A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3631" y="141598"/>
              <a:ext cx="4038600" cy="4846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0519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F6A2B6F-3E09-DB47-B1DD-33CA71EAC8F5}"/>
              </a:ext>
            </a:extLst>
          </p:cNvPr>
          <p:cNvSpPr txBox="1"/>
          <p:nvPr/>
        </p:nvSpPr>
        <p:spPr>
          <a:xfrm>
            <a:off x="319913" y="5940227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245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492BE9A-D5B4-9B46-8B4B-802C420A493C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5B6886E-D421-2A4C-B1D1-76DD80B41A85}"/>
              </a:ext>
            </a:extLst>
          </p:cNvPr>
          <p:cNvGrpSpPr/>
          <p:nvPr/>
        </p:nvGrpSpPr>
        <p:grpSpPr>
          <a:xfrm>
            <a:off x="6012206" y="142614"/>
            <a:ext cx="6479956" cy="4846320"/>
            <a:chOff x="6012206" y="142614"/>
            <a:chExt cx="6479956" cy="4846320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E1F113E-6B59-4A45-B4BD-4E8CBFB369B5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6087F1F5-26A1-6D47-8A4B-4C97E8B476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47E6FB1-F1DC-E040-A4C8-2A5B7B2B4A8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A56B398B-3A43-A54A-A43C-B96ED7EB7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53562" y="142614"/>
              <a:ext cx="4038600" cy="484632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6D3DC02-31FC-0546-8B1E-CB3F6D23A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206" y="1250652"/>
              <a:ext cx="3657600" cy="36576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A3191B1-35AB-7A4E-AE90-6BA81B0E3D16}"/>
              </a:ext>
            </a:extLst>
          </p:cNvPr>
          <p:cNvGrpSpPr/>
          <p:nvPr/>
        </p:nvGrpSpPr>
        <p:grpSpPr>
          <a:xfrm>
            <a:off x="-43206" y="145228"/>
            <a:ext cx="6490200" cy="4846320"/>
            <a:chOff x="-43206" y="145228"/>
            <a:chExt cx="6490200" cy="4846320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8F1AC301-638F-854A-BA31-17423E340C44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5B090BFD-F342-5E43-8349-7337537CB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1B4D466-1ED9-EC4C-98ED-1AFD67AE2C92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92433B4-42DF-4F4B-A403-5539A9A66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8394" y="145228"/>
              <a:ext cx="4038600" cy="4846320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31098D93-D7CD-004E-BDBC-C797DCC56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3206" y="1246766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8672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82D8F507-1403-8142-97A0-D9F19D0EED5B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245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A55FD38-D9E3-FD40-BE75-4D4353BCC79C}"/>
              </a:ext>
            </a:extLst>
          </p:cNvPr>
          <p:cNvGrpSpPr/>
          <p:nvPr/>
        </p:nvGrpSpPr>
        <p:grpSpPr>
          <a:xfrm>
            <a:off x="6055277" y="176515"/>
            <a:ext cx="6136723" cy="4779835"/>
            <a:chOff x="6055277" y="176515"/>
            <a:chExt cx="6136723" cy="4779835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6ED554AC-FC19-B344-B611-410A5C73E80C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0DF1F06-620D-A744-ADAA-4D0509DE8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D3F7172-C016-B940-9EAA-7C34A795B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63000" y="176515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0B2D34E-AEF4-794A-83F5-9FF7412D6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55277" y="1262524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C9597F1-617A-0841-9AB3-73A54BDF02B3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EBABF67-ADA2-8944-B2BB-406074DF2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8841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37B187F-050D-8B43-8328-D1AAD539D06B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FCD7BAD-2E26-4C4B-82FF-D2EFED509047}"/>
              </a:ext>
            </a:extLst>
          </p:cNvPr>
          <p:cNvGrpSpPr/>
          <p:nvPr/>
        </p:nvGrpSpPr>
        <p:grpSpPr>
          <a:xfrm>
            <a:off x="-40609" y="144441"/>
            <a:ext cx="6464354" cy="4846320"/>
            <a:chOff x="-40609" y="144441"/>
            <a:chExt cx="6464354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C4CE9E0-ABAC-9F42-B9FB-47BB87E12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5145" y="144441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AECA20-0539-C24D-87F2-DAE22A77E272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4A1421A-6899-5C4C-9531-82B007B4D37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8116DA0-C4B5-AD40-A53D-23165892EB00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2B851480-472B-5B46-9631-9D56F69FE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74194" y="412310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006353A-A859-384D-9A99-EF0241509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0609" y="125483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5586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4D3AE514-3447-BF4E-A7CA-F25FBB008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169" y="135380"/>
            <a:ext cx="4061460" cy="48737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184F982-7E09-E748-8837-CE3BE929441C}"/>
              </a:ext>
            </a:extLst>
          </p:cNvPr>
          <p:cNvSpPr txBox="1"/>
          <p:nvPr/>
        </p:nvSpPr>
        <p:spPr>
          <a:xfrm>
            <a:off x="279691" y="5932748"/>
            <a:ext cx="2015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Surface, Future 585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13D6F3B-65C7-1643-838B-C25227FAAAFE}"/>
              </a:ext>
            </a:extLst>
          </p:cNvPr>
          <p:cNvCxnSpPr>
            <a:cxnSpLocks/>
          </p:cNvCxnSpPr>
          <p:nvPr/>
        </p:nvCxnSpPr>
        <p:spPr>
          <a:xfrm>
            <a:off x="8146199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6AE431A-0967-B54F-AE0A-7D4FB75BAEE8}"/>
              </a:ext>
            </a:extLst>
          </p:cNvPr>
          <p:cNvCxnSpPr>
            <a:cxnSpLocks/>
          </p:cNvCxnSpPr>
          <p:nvPr/>
        </p:nvCxnSpPr>
        <p:spPr>
          <a:xfrm flipV="1">
            <a:off x="8040850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3021D00-9A4A-3F47-B472-CDB690BC6694}"/>
              </a:ext>
            </a:extLst>
          </p:cNvPr>
          <p:cNvSpPr txBox="1"/>
          <p:nvPr/>
        </p:nvSpPr>
        <p:spPr>
          <a:xfrm>
            <a:off x="6784764" y="657181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5E9B3AA1-2140-C245-B1B7-78B86A52F966}"/>
              </a:ext>
            </a:extLst>
          </p:cNvPr>
          <p:cNvCxnSpPr>
            <a:cxnSpLocks/>
          </p:cNvCxnSpPr>
          <p:nvPr/>
        </p:nvCxnSpPr>
        <p:spPr>
          <a:xfrm>
            <a:off x="2084488" y="2979006"/>
            <a:ext cx="974478" cy="735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17922045-B706-6B49-955B-99271ABB256D}"/>
              </a:ext>
            </a:extLst>
          </p:cNvPr>
          <p:cNvCxnSpPr>
            <a:cxnSpLocks/>
          </p:cNvCxnSpPr>
          <p:nvPr/>
        </p:nvCxnSpPr>
        <p:spPr>
          <a:xfrm flipV="1">
            <a:off x="1979139" y="731614"/>
            <a:ext cx="1079828" cy="89757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E2D0F48-4418-8B4E-9AB5-4986AFA3D3D7}"/>
              </a:ext>
            </a:extLst>
          </p:cNvPr>
          <p:cNvSpPr txBox="1"/>
          <p:nvPr/>
        </p:nvSpPr>
        <p:spPr>
          <a:xfrm>
            <a:off x="751917" y="641446"/>
            <a:ext cx="12929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Surface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54709099-CC33-754D-8045-99ABF168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335" y="4114525"/>
            <a:ext cx="2360873" cy="833249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290FB52A-4C64-2E45-9C98-212E63926B12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78E9771-FFD4-A343-A7F6-CA8733392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43925" y="129575"/>
            <a:ext cx="4061460" cy="48737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2ECD014-DFC6-4848-BECD-A106F55F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6612" y="1238979"/>
            <a:ext cx="3657600" cy="3657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30F902-C81E-CD44-BBBA-F2C4705743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2002" y="1237418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988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9D22438-AAF6-9C42-A241-D32557732C52}"/>
              </a:ext>
            </a:extLst>
          </p:cNvPr>
          <p:cNvSpPr txBox="1"/>
          <p:nvPr/>
        </p:nvSpPr>
        <p:spPr>
          <a:xfrm>
            <a:off x="279691" y="5932748"/>
            <a:ext cx="20195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Bottom, Future 585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DEAF804-CB26-F24E-A9EC-A62B241E50F2}"/>
              </a:ext>
            </a:extLst>
          </p:cNvPr>
          <p:cNvGrpSpPr/>
          <p:nvPr/>
        </p:nvGrpSpPr>
        <p:grpSpPr>
          <a:xfrm>
            <a:off x="6038481" y="176030"/>
            <a:ext cx="6134497" cy="4780320"/>
            <a:chOff x="6038481" y="176030"/>
            <a:chExt cx="6134497" cy="478032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140F91D5-2AED-8241-8F15-E9769FB73FC5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CCB22B6-2268-5848-B850-B79D46B80D0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5F7FC5C-B2D4-1445-8FD7-746390F41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3978" y="176030"/>
              <a:ext cx="3429000" cy="41148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36C28A4-4770-C646-B691-1C30BB958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38481" y="1261641"/>
              <a:ext cx="3657600" cy="3657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E05332F-0DB0-9F40-A8D6-2CBEFD41D07C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DFF6CB32-9675-B749-992C-8AA1CE8F01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42697" y="4123101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ED70347-8199-7443-9CF9-9259F1317180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82325B-480C-E442-AA06-94C49FEEF67E}"/>
              </a:ext>
            </a:extLst>
          </p:cNvPr>
          <p:cNvGrpSpPr/>
          <p:nvPr/>
        </p:nvGrpSpPr>
        <p:grpSpPr>
          <a:xfrm>
            <a:off x="-47233" y="137159"/>
            <a:ext cx="6472552" cy="4846320"/>
            <a:chOff x="-47233" y="137159"/>
            <a:chExt cx="6472552" cy="484632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B51AA09-4F21-D348-B898-D3ED734BE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6719" y="137159"/>
              <a:ext cx="4038600" cy="4846320"/>
            </a:xfrm>
            <a:prstGeom prst="rect">
              <a:avLst/>
            </a:prstGeom>
          </p:spPr>
        </p:pic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5721FCC1-5EEA-624B-A07D-8AEE06B67A2E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9CDFC50D-1C40-614E-AAAD-79001C84DBF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4DDA563-7180-C745-A3E8-4A51F58AC804}"/>
                </a:ext>
              </a:extLst>
            </p:cNvPr>
            <p:cNvSpPr txBox="1"/>
            <p:nvPr/>
          </p:nvSpPr>
          <p:spPr>
            <a:xfrm>
              <a:off x="781610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49AD3F-7601-C146-BEE6-0FEF190388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2956" y="4141537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3891323-3DB2-E04D-AFB7-2863023A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47233" y="1242477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4135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BF9FDAD4-1859-B74C-9184-A04F46EC5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4468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011C95-9C0D-B846-AF51-343447487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894997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429FCC-D77B-9F48-A5D0-63050363B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44683"/>
            <a:ext cx="5760720" cy="28803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3E7C4F-AB04-6F40-82C7-55CDE7156456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245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1DCC0A-6A01-594B-93D4-B8CCFCEB70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8796" y="2894997"/>
            <a:ext cx="7315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217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8B6C760-4079-F747-9A4A-C7F6ADA40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204" y="121533"/>
            <a:ext cx="5760720" cy="288036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D3ED2B-3603-9B41-83B3-472DF4BCF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58" y="2900258"/>
            <a:ext cx="7315200" cy="3200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18CAC0-CBBF-A042-8226-49BDF11D86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79" y="121533"/>
            <a:ext cx="5760720" cy="2880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1D402E-DD96-FD46-9A6A-AB00151EF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5646" y="2900258"/>
            <a:ext cx="7315200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6B984D-F925-9143-A2FE-EA83660B721B}"/>
              </a:ext>
            </a:extLst>
          </p:cNvPr>
          <p:cNvSpPr txBox="1"/>
          <p:nvPr/>
        </p:nvSpPr>
        <p:spPr>
          <a:xfrm>
            <a:off x="101058" y="6090136"/>
            <a:ext cx="1207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Albacore</a:t>
            </a:r>
          </a:p>
          <a:p>
            <a:r>
              <a:rPr lang="en-US" dirty="0"/>
              <a:t>Future 585</a:t>
            </a:r>
          </a:p>
        </p:txBody>
      </p:sp>
    </p:spTree>
    <p:extLst>
      <p:ext uri="{BB962C8B-B14F-4D97-AF65-F5344CB8AC3E}">
        <p14:creationId xmlns:p14="http://schemas.microsoft.com/office/powerpoint/2010/main" val="3372615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2A3C17E-9A1E-2C48-8D3B-C5D33AA08DE2}"/>
              </a:ext>
            </a:extLst>
          </p:cNvPr>
          <p:cNvSpPr txBox="1"/>
          <p:nvPr/>
        </p:nvSpPr>
        <p:spPr>
          <a:xfrm>
            <a:off x="181738" y="5999594"/>
            <a:ext cx="24566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Surface, Future, SSP 585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FE8F2-1411-904F-94A6-99BA8EB6D2D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A25F422-AC6A-404C-B817-E4CF76C5CACA}"/>
              </a:ext>
            </a:extLst>
          </p:cNvPr>
          <p:cNvGrpSpPr/>
          <p:nvPr/>
        </p:nvGrpSpPr>
        <p:grpSpPr>
          <a:xfrm>
            <a:off x="6041941" y="180093"/>
            <a:ext cx="6146590" cy="4742498"/>
            <a:chOff x="6041941" y="180093"/>
            <a:chExt cx="6146590" cy="474249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C1C6137-8C6B-774C-B3EF-632070F54706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5635FC3-8058-1A40-8AC1-8EC84DB55B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A74344-B396-9743-8F51-608C55DF0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19837" y="4088376"/>
              <a:ext cx="2360873" cy="833249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2AC0B4-34C1-864E-9619-EB5E9B088EAF}"/>
                </a:ext>
              </a:extLst>
            </p:cNvPr>
            <p:cNvSpPr txBox="1"/>
            <p:nvPr/>
          </p:nvSpPr>
          <p:spPr>
            <a:xfrm>
              <a:off x="6784764" y="657181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B789B1F-BC6B-624C-927D-6143AC954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59531" y="180093"/>
              <a:ext cx="3429000" cy="41148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0D0C735C-3359-9D45-A55D-DD0D69EEB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41941" y="1264991"/>
              <a:ext cx="3657600" cy="36576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ADF1DF8-4E40-9346-883A-28B234027DD9}"/>
              </a:ext>
            </a:extLst>
          </p:cNvPr>
          <p:cNvGrpSpPr/>
          <p:nvPr/>
        </p:nvGrpSpPr>
        <p:grpSpPr>
          <a:xfrm>
            <a:off x="-38648" y="136299"/>
            <a:ext cx="6481996" cy="4846320"/>
            <a:chOff x="-38648" y="136299"/>
            <a:chExt cx="6481996" cy="484632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D709E0C-18F3-3F49-8D35-F39A78AC68E8}"/>
                </a:ext>
              </a:extLst>
            </p:cNvPr>
            <p:cNvCxnSpPr>
              <a:cxnSpLocks/>
            </p:cNvCxnSpPr>
            <p:nvPr/>
          </p:nvCxnSpPr>
          <p:spPr>
            <a:xfrm>
              <a:off x="2096845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D666887-55E7-C84C-9991-D733C55725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1496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309A2F4-A77A-CD44-A0F4-C7F7F68EE361}"/>
                </a:ext>
              </a:extLst>
            </p:cNvPr>
            <p:cNvSpPr txBox="1"/>
            <p:nvPr/>
          </p:nvSpPr>
          <p:spPr>
            <a:xfrm>
              <a:off x="764274" y="641446"/>
              <a:ext cx="12929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Surface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63AB518-B496-EC44-B70A-DC4A5F93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04748" y="136299"/>
              <a:ext cx="4038600" cy="484632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3E3548E-C8BF-CD4A-B295-AA47627ED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38648" y="1254834"/>
              <a:ext cx="3657600" cy="36576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1A73C73-5EAC-B441-98B7-8C3B3773C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99925" y="4149370"/>
              <a:ext cx="2360873" cy="833249"/>
            </a:xfrm>
            <a:prstGeom prst="rect">
              <a:avLst/>
            </a:prstGeom>
            <a:solidFill>
              <a:schemeClr val="bg1"/>
            </a:solidFill>
          </p:spPr>
        </p:pic>
      </p:grpSp>
    </p:spTree>
    <p:extLst>
      <p:ext uri="{BB962C8B-B14F-4D97-AF65-F5344CB8AC3E}">
        <p14:creationId xmlns:p14="http://schemas.microsoft.com/office/powerpoint/2010/main" val="6363655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B4D78CF8-30BA-844A-A04C-0FBE595850D1}"/>
              </a:ext>
            </a:extLst>
          </p:cNvPr>
          <p:cNvSpPr txBox="1"/>
          <p:nvPr/>
        </p:nvSpPr>
        <p:spPr>
          <a:xfrm>
            <a:off x="228037" y="6034319"/>
            <a:ext cx="24604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Bottom, Future, SSP 585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9FC246A-E774-F548-A7A4-F6BA6BBA62F6}"/>
              </a:ext>
            </a:extLst>
          </p:cNvPr>
          <p:cNvSpPr txBox="1"/>
          <p:nvPr/>
        </p:nvSpPr>
        <p:spPr>
          <a:xfrm>
            <a:off x="10830140" y="6322022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2060-2080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038E8C9-3F7D-F742-B7D0-0FD0845B40D7}"/>
              </a:ext>
            </a:extLst>
          </p:cNvPr>
          <p:cNvGrpSpPr/>
          <p:nvPr/>
        </p:nvGrpSpPr>
        <p:grpSpPr>
          <a:xfrm>
            <a:off x="6012497" y="142171"/>
            <a:ext cx="6474407" cy="4846320"/>
            <a:chOff x="6012497" y="142171"/>
            <a:chExt cx="6474407" cy="4846320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8A524A-0F7E-434D-AF40-6476FD65166D}"/>
                </a:ext>
              </a:extLst>
            </p:cNvPr>
            <p:cNvCxnSpPr>
              <a:cxnSpLocks/>
            </p:cNvCxnSpPr>
            <p:nvPr/>
          </p:nvCxnSpPr>
          <p:spPr>
            <a:xfrm>
              <a:off x="8146199" y="2979006"/>
              <a:ext cx="974478" cy="73574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F9FFD11-4C93-0441-A858-4B062A6EED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0850" y="731614"/>
              <a:ext cx="1079828" cy="897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4CF616D-9379-0A4B-A2C6-78B236E17229}"/>
                </a:ext>
              </a:extLst>
            </p:cNvPr>
            <p:cNvSpPr txBox="1"/>
            <p:nvPr/>
          </p:nvSpPr>
          <p:spPr>
            <a:xfrm>
              <a:off x="6768356" y="641446"/>
              <a:ext cx="130542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Bottom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1B91EE54-0F85-E748-A789-F9EC69F95F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48304" y="142171"/>
              <a:ext cx="4038600" cy="484632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D5FEB4C-9672-A54A-845E-C1DB50A76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12497" y="1255870"/>
              <a:ext cx="3657600" cy="36576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9A23904-90F6-554E-AF09-0990AA5C97C9}"/>
              </a:ext>
            </a:extLst>
          </p:cNvPr>
          <p:cNvGrpSpPr/>
          <p:nvPr/>
        </p:nvGrpSpPr>
        <p:grpSpPr>
          <a:xfrm>
            <a:off x="-40367" y="142171"/>
            <a:ext cx="6482858" cy="4846320"/>
            <a:chOff x="-40367" y="142171"/>
            <a:chExt cx="6482858" cy="484632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0F7111F-C941-7A4F-938C-B030625C328F}"/>
                </a:ext>
              </a:extLst>
            </p:cNvPr>
            <p:cNvGrpSpPr/>
            <p:nvPr/>
          </p:nvGrpSpPr>
          <p:grpSpPr>
            <a:xfrm>
              <a:off x="781610" y="641446"/>
              <a:ext cx="2289714" cy="3073308"/>
              <a:chOff x="781610" y="641446"/>
              <a:chExt cx="2289714" cy="3073308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57ED5FD-66B3-064C-9C88-FC7A9C8946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96845" y="2979006"/>
                <a:ext cx="974478" cy="735748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6FCA9D1B-4F85-1343-9FB8-4AC853027D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91496" y="731614"/>
                <a:ext cx="1079828" cy="8975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A789A460-E279-4640-8616-62DB92EAD05E}"/>
                  </a:ext>
                </a:extLst>
              </p:cNvPr>
              <p:cNvSpPr txBox="1"/>
              <p:nvPr/>
            </p:nvSpPr>
            <p:spPr>
              <a:xfrm>
                <a:off x="781610" y="641446"/>
                <a:ext cx="13054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Bottom</a:t>
                </a:r>
              </a:p>
            </p:txBody>
          </p:sp>
        </p:grp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534E86D3-99BD-894B-A0E3-7CC2FDEFFB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03891" y="142171"/>
              <a:ext cx="4038600" cy="484632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92F0DD52-DC3D-2349-ACE6-05BABB35B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40367" y="1265344"/>
              <a:ext cx="3657600" cy="3657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23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A4DEE4-8850-564A-8401-AF787F6F9EAC}"/>
              </a:ext>
            </a:extLst>
          </p:cNvPr>
          <p:cNvSpPr txBox="1"/>
          <p:nvPr/>
        </p:nvSpPr>
        <p:spPr>
          <a:xfrm>
            <a:off x="170508" y="6077508"/>
            <a:ext cx="16944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Dungeness Crab</a:t>
            </a:r>
          </a:p>
          <a:p>
            <a:r>
              <a:rPr lang="en-US" dirty="0"/>
              <a:t>Future, SSP 245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9B6042C-2CC3-FC4E-9A76-97BD210F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8" y="2899858"/>
            <a:ext cx="7315200" cy="3200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717B60D-36D2-3542-B454-320E241A8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" y="121533"/>
            <a:ext cx="5760720" cy="28803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0ED76E8-EF3D-5B49-AC45-C1AD7C2B0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1439" y="2922608"/>
            <a:ext cx="7315200" cy="32004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05DAC8-B421-4F4F-BFA8-071C5ED67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8205" y="121533"/>
            <a:ext cx="576072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2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4420</TotalTime>
  <Words>454</Words>
  <Application>Microsoft Macintosh PowerPoint</Application>
  <PresentationFormat>Widescreen</PresentationFormat>
  <Paragraphs>251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Figures by species</vt:lpstr>
      <vt:lpstr>Dungeness Crab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Sablefish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Halibut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Chinook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Coho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Razor Clams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Albacore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Marisol Garcia-Reyes</dc:creator>
  <cp:lastModifiedBy>Marisol Garcia-Reyes</cp:lastModifiedBy>
  <cp:revision>122</cp:revision>
  <dcterms:created xsi:type="dcterms:W3CDTF">2021-04-13T00:25:17Z</dcterms:created>
  <dcterms:modified xsi:type="dcterms:W3CDTF">2021-05-18T17:51:49Z</dcterms:modified>
</cp:coreProperties>
</file>